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wav" ContentType="audio/unknown"/>
  <Override PartName="/ppt/notesSlides/notesSlide2.xml" ContentType="application/vnd.openxmlformats-officedocument.presentationml.notesSlide+xml"/>
  <Override PartName="/ppt/media/image1.jpeg" ContentType="image/jpeg"/>
  <Override PartName="/ppt/media/media2.wav" ContentType="audio/unknown"/>
  <Override PartName="/ppt/notesSlides/notesSlide3.xml" ContentType="application/vnd.openxmlformats-officedocument.presentationml.notesSlide+xml"/>
  <Override PartName="/ppt/media/image2.jpeg" ContentType="image/jpeg"/>
  <Override PartName="/ppt/media/media3.wav" ContentType="audio/unknown"/>
  <Override PartName="/ppt/notesSlides/notesSlide4.xml" ContentType="application/vnd.openxmlformats-officedocument.presentationml.notesSlide+xml"/>
  <Override PartName="/ppt/media/image3.jpeg" ContentType="image/jpeg"/>
  <Override PartName="/ppt/media/media4.wav" ContentType="audio/unknown"/>
  <Override PartName="/ppt/notesSlides/notesSlide5.xml" ContentType="application/vnd.openxmlformats-officedocument.presentationml.notesSlide+xml"/>
  <Override PartName="/ppt/media/media5.wav" ContentType="audio/unknown"/>
  <Override PartName="/ppt/notesSlides/notesSlide6.xml" ContentType="application/vnd.openxmlformats-officedocument.presentationml.notesSlide+xml"/>
  <Override PartName="/ppt/media/image4.jpeg" ContentType="image/jpeg"/>
  <Override PartName="/ppt/media/media6.wav" ContentType="audio/unknown"/>
  <Override PartName="/ppt/notesSlides/notesSlide7.xml" ContentType="application/vnd.openxmlformats-officedocument.presentationml.notesSlide+xml"/>
  <Override PartName="/ppt/media/image5.jpeg" ContentType="image/jpeg"/>
  <Override PartName="/ppt/media/media7.wav" ContentType="audio/unknown"/>
  <Override PartName="/ppt/notesSlides/notesSlide8.xml" ContentType="application/vnd.openxmlformats-officedocument.presentationml.notesSlide+xml"/>
  <Override PartName="/ppt/media/image6.jpeg" ContentType="image/jpeg"/>
  <Override PartName="/ppt/media/media8.wav" ContentType="audio/unknown"/>
  <Override PartName="/ppt/notesSlides/notesSlide9.xml" ContentType="application/vnd.openxmlformats-officedocument.presentationml.notesSlide+xml"/>
  <Override PartName="/ppt/media/image7.jpeg" ContentType="image/jpeg"/>
  <Override PartName="/ppt/media/media9.wav" ContentType="audio/unknown"/>
  <Override PartName="/ppt/notesSlides/notesSlide10.xml" ContentType="application/vnd.openxmlformats-officedocument.presentationml.notesSlide+xml"/>
  <Override PartName="/ppt/media/image8.jpeg" ContentType="image/jpeg"/>
  <Override PartName="/ppt/media/media10.wav" ContentType="audio/unknown"/>
  <Override PartName="/ppt/notesSlides/notesSlide11.xml" ContentType="application/vnd.openxmlformats-officedocument.presentationml.notesSlide+xml"/>
  <Override PartName="/ppt/media/image9.jpeg" ContentType="image/jpeg"/>
  <Override PartName="/ppt/media/media11.wav" ContentType="audio/unknown"/>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0160000" cy="7620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1pPr>
    <a:lvl2pPr marL="0" marR="0" indent="4572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2pPr>
    <a:lvl3pPr marL="0" marR="0" indent="9144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3pPr>
    <a:lvl4pPr marL="0" marR="0" indent="13716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4pPr>
    <a:lvl5pPr marL="0" marR="0" indent="18288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5pPr>
    <a:lvl6pPr marL="0" marR="0" indent="22860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6pPr>
    <a:lvl7pPr marL="0" marR="0" indent="27432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7pPr>
    <a:lvl8pPr marL="0" marR="0" indent="32004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8pPr>
    <a:lvl9pPr marL="0" marR="0" indent="36576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b="def" i="def"/>
      <a:tcStyle>
        <a:tcBdr/>
        <a:fill>
          <a:solidFill>
            <a:srgbClr val="F3F9FA"/>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b="def" i="def"/>
      <a:tcStyle>
        <a:tcBdr/>
        <a:fill>
          <a:solidFill>
            <a:srgbClr val="E7E7ED"/>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09" name="Shape 1009"/>
          <p:cNvSpPr/>
          <p:nvPr>
            <p:ph type="sldImg"/>
          </p:nvPr>
        </p:nvSpPr>
        <p:spPr>
          <a:xfrm>
            <a:off x="1143000" y="685800"/>
            <a:ext cx="4572000" cy="3429000"/>
          </a:xfrm>
          <a:prstGeom prst="rect">
            <a:avLst/>
          </a:prstGeom>
        </p:spPr>
        <p:txBody>
          <a:bodyPr/>
          <a:lstStyle/>
          <a:p>
            <a:pPr/>
          </a:p>
        </p:txBody>
      </p:sp>
      <p:sp>
        <p:nvSpPr>
          <p:cNvPr id="1010" name="Shape 10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Gill Sans"/>
      </a:defRPr>
    </a:lvl1pPr>
    <a:lvl2pPr indent="228600" latinLnBrk="0">
      <a:defRPr sz="1200">
        <a:latin typeface="+mn-lt"/>
        <a:ea typeface="+mn-ea"/>
        <a:cs typeface="+mn-cs"/>
        <a:sym typeface="Gill Sans"/>
      </a:defRPr>
    </a:lvl2pPr>
    <a:lvl3pPr indent="457200" latinLnBrk="0">
      <a:defRPr sz="1200">
        <a:latin typeface="+mn-lt"/>
        <a:ea typeface="+mn-ea"/>
        <a:cs typeface="+mn-cs"/>
        <a:sym typeface="Gill Sans"/>
      </a:defRPr>
    </a:lvl3pPr>
    <a:lvl4pPr indent="685800" latinLnBrk="0">
      <a:defRPr sz="1200">
        <a:latin typeface="+mn-lt"/>
        <a:ea typeface="+mn-ea"/>
        <a:cs typeface="+mn-cs"/>
        <a:sym typeface="Gill Sans"/>
      </a:defRPr>
    </a:lvl4pPr>
    <a:lvl5pPr indent="914400" latinLnBrk="0">
      <a:defRPr sz="1200">
        <a:latin typeface="+mn-lt"/>
        <a:ea typeface="+mn-ea"/>
        <a:cs typeface="+mn-cs"/>
        <a:sym typeface="Gill Sans"/>
      </a:defRPr>
    </a:lvl5pPr>
    <a:lvl6pPr indent="1143000" latinLnBrk="0">
      <a:defRPr sz="1200">
        <a:latin typeface="+mn-lt"/>
        <a:ea typeface="+mn-ea"/>
        <a:cs typeface="+mn-cs"/>
        <a:sym typeface="Gill Sans"/>
      </a:defRPr>
    </a:lvl6pPr>
    <a:lvl7pPr indent="1371600" latinLnBrk="0">
      <a:defRPr sz="1200">
        <a:latin typeface="+mn-lt"/>
        <a:ea typeface="+mn-ea"/>
        <a:cs typeface="+mn-cs"/>
        <a:sym typeface="Gill Sans"/>
      </a:defRPr>
    </a:lvl7pPr>
    <a:lvl8pPr indent="1600200" latinLnBrk="0">
      <a:defRPr sz="1200">
        <a:latin typeface="+mn-lt"/>
        <a:ea typeface="+mn-ea"/>
        <a:cs typeface="+mn-cs"/>
        <a:sym typeface="Gill Sans"/>
      </a:defRPr>
    </a:lvl8pPr>
    <a:lvl9pPr indent="1828800" latinLnBrk="0">
      <a:defRPr sz="1200">
        <a:latin typeface="+mn-lt"/>
        <a:ea typeface="+mn-ea"/>
        <a:cs typeface="+mn-cs"/>
        <a:sym typeface="Gill San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Shape 1017"/>
          <p:cNvSpPr/>
          <p:nvPr>
            <p:ph type="sldImg"/>
          </p:nvPr>
        </p:nvSpPr>
        <p:spPr>
          <a:prstGeom prst="rect">
            <a:avLst/>
          </a:prstGeom>
        </p:spPr>
        <p:txBody>
          <a:bodyPr/>
          <a:lstStyle/>
          <a:p>
            <a:pPr/>
          </a:p>
        </p:txBody>
      </p:sp>
      <p:sp>
        <p:nvSpPr>
          <p:cNvPr id="1018" name="Shape 1018"/>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This week we are going to look into what we mean when we use the term 'Postmodernism'. It's a term you hear a lot when talking about contemporary art, but it can mean a lot of different things so the definition is hard to pin down. I want to cover a couple concepts that often are used when describing some of the concerns of Postmodernism: let's start with Appropriation.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2" name="Shape 1062"/>
          <p:cNvSpPr/>
          <p:nvPr>
            <p:ph type="sldImg"/>
          </p:nvPr>
        </p:nvSpPr>
        <p:spPr>
          <a:prstGeom prst="rect">
            <a:avLst/>
          </a:prstGeom>
        </p:spPr>
        <p:txBody>
          <a:bodyPr/>
          <a:lstStyle/>
          <a:p>
            <a:pPr/>
          </a:p>
        </p:txBody>
      </p:sp>
      <p:sp>
        <p:nvSpPr>
          <p:cNvPr id="1063" name="Shape 1063"/>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In the second half of this semester, we will see many instances of appropriation used to blur the line between artistic styles.  This impressive wall piece by Arturo Herrera might at first look like a non-representational Abstract Expressionist painting...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7" name="Shape 1067"/>
          <p:cNvSpPr/>
          <p:nvPr>
            <p:ph type="sldImg"/>
          </p:nvPr>
        </p:nvSpPr>
        <p:spPr>
          <a:prstGeom prst="rect">
            <a:avLst/>
          </a:prstGeom>
        </p:spPr>
        <p:txBody>
          <a:bodyPr/>
          <a:lstStyle/>
          <a:p>
            <a:pPr/>
          </a:p>
        </p:txBody>
      </p:sp>
      <p:sp>
        <p:nvSpPr>
          <p:cNvPr id="1068" name="Shape 1068"/>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 On closer inspection, however, we notice that all the lines are all appropriated from Disney. Cartoon dwarves, ropes, water and trees are collaged together in a way that both obscures and enhances the original images.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2" name="Shape 1072"/>
          <p:cNvSpPr/>
          <p:nvPr>
            <p:ph type="sldImg"/>
          </p:nvPr>
        </p:nvSpPr>
        <p:spPr>
          <a:prstGeom prst="rect">
            <a:avLst/>
          </a:prstGeom>
        </p:spPr>
        <p:txBody>
          <a:bodyPr/>
          <a:lstStyle/>
          <a:p>
            <a:pPr/>
          </a:p>
        </p:txBody>
      </p:sp>
      <p:sp>
        <p:nvSpPr>
          <p:cNvPr id="1073" name="Shape 1073"/>
          <p:cNvSpPr/>
          <p:nvPr>
            <p:ph type="body" sz="quarter" idx="1"/>
          </p:nvPr>
        </p:nvSpPr>
        <p:spPr>
          <a:prstGeom prst="rect">
            <a:avLst/>
          </a:prstGeom>
        </p:spPr>
        <p:txBody>
          <a:bodyPr/>
          <a:lstStyle/>
          <a:p>
            <a:pPr>
              <a:defRPr sz="1400">
                <a:latin typeface="Lucida Grande"/>
                <a:ea typeface="Lucida Grande"/>
                <a:cs typeface="Lucida Grande"/>
                <a:sym typeface="Lucida Grande"/>
              </a:defRPr>
            </a:pPr>
            <a:r>
              <a:t>Andy Warhol, 3 Coke Bottles</a:t>
            </a:r>
          </a:p>
          <a:p>
            <a:pPr>
              <a:defRPr sz="1400">
                <a:latin typeface="Lucida Grande"/>
                <a:ea typeface="Lucida Grande"/>
                <a:cs typeface="Lucida Grande"/>
                <a:sym typeface="Lucida Grande"/>
              </a:defRPr>
            </a:pPr>
            <a:r>
              <a:t>Jeff Koons, Michael Jackson and Bubbles, 1988</a:t>
            </a:r>
          </a:p>
          <a:p>
            <a:pPr>
              <a:defRPr sz="1400">
                <a:latin typeface="Lucida Grande"/>
                <a:ea typeface="Lucida Grande"/>
                <a:cs typeface="Lucida Grande"/>
                <a:sym typeface="Lucida Grande"/>
              </a:defRPr>
            </a:pPr>
            <a:r>
              <a:t>Robert Colescott, George Washington Carver Crossing the Deleware, 1977</a:t>
            </a:r>
          </a:p>
          <a:p>
            <a:pPr>
              <a:defRPr sz="1400">
                <a:latin typeface="Lucida Grande"/>
                <a:ea typeface="Lucida Grande"/>
                <a:cs typeface="Lucida Grande"/>
                <a:sym typeface="Lucida Grande"/>
              </a:defRPr>
            </a:pPr>
            <a:r>
              <a:t>Emanuel Gottlieb Leutze, Washington Crossing the Delaware, 1851</a:t>
            </a:r>
          </a:p>
          <a:p>
            <a:pPr>
              <a:defRPr sz="1400">
                <a:latin typeface="Lucida Grande"/>
                <a:ea typeface="Lucida Grande"/>
                <a:cs typeface="Lucida Grande"/>
                <a:sym typeface="Lucida Grande"/>
              </a:defRPr>
            </a:pPr>
            <a:r>
              <a:t>Betye Saar, Liberation of Aunt Jemima, 1972</a:t>
            </a:r>
          </a:p>
          <a:p>
            <a:pPr>
              <a:defRPr sz="1400">
                <a:latin typeface="Lucida Grande"/>
                <a:ea typeface="Lucida Grande"/>
                <a:cs typeface="Lucida Grande"/>
                <a:sym typeface="Lucida Grande"/>
              </a:defRPr>
            </a:pPr>
            <a:r>
              <a:t>Fred Wilson, Guarded View, 1991</a:t>
            </a:r>
          </a:p>
          <a:p>
            <a:pPr>
              <a:defRPr sz="1400">
                <a:latin typeface="Lucida Grande"/>
                <a:ea typeface="Lucida Grande"/>
                <a:cs typeface="Lucida Grande"/>
                <a:sym typeface="Lucida Grande"/>
              </a:defRPr>
            </a:pPr>
            <a:r>
              <a:t>Tom Sachs, Chanel Chain Saw, 1996</a:t>
            </a:r>
          </a:p>
          <a:p>
            <a:pPr>
              <a:defRPr sz="1400">
                <a:latin typeface="Lucida Grande"/>
                <a:ea typeface="Lucida Grande"/>
                <a:cs typeface="Lucida Grande"/>
                <a:sym typeface="Lucida Grande"/>
              </a:defRPr>
            </a:pPr>
            <a:r>
              <a:t>Vic Muniz, Che Guevara</a:t>
            </a:r>
          </a:p>
          <a:p>
            <a:pPr>
              <a:defRPr sz="1400">
                <a:latin typeface="Lucida Grande"/>
                <a:ea typeface="Lucida Grande"/>
                <a:cs typeface="Lucida Grande"/>
                <a:sym typeface="Lucida Grande"/>
              </a:defRPr>
            </a:pPr>
            <a:r>
              <a:t>Arturo Herrera, All I Ask, 1999</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2" name="Shape 1022"/>
          <p:cNvSpPr/>
          <p:nvPr>
            <p:ph type="sldImg"/>
          </p:nvPr>
        </p:nvSpPr>
        <p:spPr>
          <a:prstGeom prst="rect">
            <a:avLst/>
          </a:prstGeom>
        </p:spPr>
        <p:txBody>
          <a:bodyPr/>
          <a:lstStyle/>
          <a:p>
            <a:pPr/>
          </a:p>
        </p:txBody>
      </p:sp>
      <p:sp>
        <p:nvSpPr>
          <p:cNvPr id="1023" name="Shape 1023"/>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Appropriation is the act of taking something that already exists out in the world and reusing it in a way that creates new meaning.  It covers everything from the image of a Coke bottle as we saw with Andy Warhol to the sampling that is so common in music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7" name="Shape 1027"/>
          <p:cNvSpPr/>
          <p:nvPr>
            <p:ph type="sldImg"/>
          </p:nvPr>
        </p:nvSpPr>
        <p:spPr>
          <a:prstGeom prst="rect">
            <a:avLst/>
          </a:prstGeom>
        </p:spPr>
        <p:txBody>
          <a:bodyPr/>
          <a:lstStyle/>
          <a:p>
            <a:pPr/>
          </a:p>
        </p:txBody>
      </p:sp>
      <p:sp>
        <p:nvSpPr>
          <p:cNvPr id="1028" name="Shape 1028"/>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Jeff Koons, who continues the trend of pop art, appropriates pop culture and brings it into the artworld, such as he did with this life size porcelain sculpture of Michael Jackson.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Shape 1032"/>
          <p:cNvSpPr/>
          <p:nvPr>
            <p:ph type="sldImg"/>
          </p:nvPr>
        </p:nvSpPr>
        <p:spPr>
          <a:prstGeom prst="rect">
            <a:avLst/>
          </a:prstGeom>
        </p:spPr>
        <p:txBody>
          <a:bodyPr/>
          <a:lstStyle/>
          <a:p>
            <a:pPr/>
          </a:p>
        </p:txBody>
      </p:sp>
      <p:sp>
        <p:nvSpPr>
          <p:cNvPr id="1033" name="Shape 1033"/>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Sometimes appropriation is more critical in it's message, but still draws from the culture at large.  In this way appropriation can becomes satire, such as this piece we saw by Robert Colescott...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7" name="Shape 1037"/>
          <p:cNvSpPr/>
          <p:nvPr>
            <p:ph type="sldImg"/>
          </p:nvPr>
        </p:nvSpPr>
        <p:spPr>
          <a:prstGeom prst="rect">
            <a:avLst/>
          </a:prstGeom>
        </p:spPr>
        <p:txBody>
          <a:bodyPr/>
          <a:lstStyle/>
          <a:p>
            <a:pPr/>
          </a:p>
        </p:txBody>
      </p:sp>
      <p:sp>
        <p:nvSpPr>
          <p:cNvPr id="1038" name="Shape 1038"/>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Colescott appropriated the composition of this painting by Emanuel Gottlieb Leutze from 1851. Colescott draws from the patriotic fervor found in this image to contrast it with the African American experience.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2" name="Shape 1042"/>
          <p:cNvSpPr/>
          <p:nvPr>
            <p:ph type="sldImg"/>
          </p:nvPr>
        </p:nvSpPr>
        <p:spPr>
          <a:prstGeom prst="rect">
            <a:avLst/>
          </a:prstGeom>
        </p:spPr>
        <p:txBody>
          <a:bodyPr/>
          <a:lstStyle/>
          <a:p>
            <a:pPr/>
          </a:p>
        </p:txBody>
      </p:sp>
      <p:sp>
        <p:nvSpPr>
          <p:cNvPr id="1043" name="Shape 1043"/>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Artist like Betye Sarr appropriate actual objects and combine them into new artworks, as we see here in this collage that is made by assembling found objects into a sculpture that challenges racial stereotypes.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Shape 1047"/>
          <p:cNvSpPr/>
          <p:nvPr>
            <p:ph type="sldImg"/>
          </p:nvPr>
        </p:nvSpPr>
        <p:spPr>
          <a:prstGeom prst="rect">
            <a:avLst/>
          </a:prstGeom>
        </p:spPr>
        <p:txBody>
          <a:bodyPr/>
          <a:lstStyle/>
          <a:p>
            <a:pPr/>
          </a:p>
        </p:txBody>
      </p:sp>
      <p:sp>
        <p:nvSpPr>
          <p:cNvPr id="1048" name="Shape 1048"/>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We saw this in the early work of Fred Wilson as well, where the meaning is created though the reorganization of appropriated material from museum collections.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2" name="Shape 1052"/>
          <p:cNvSpPr/>
          <p:nvPr>
            <p:ph type="sldImg"/>
          </p:nvPr>
        </p:nvSpPr>
        <p:spPr>
          <a:prstGeom prst="rect">
            <a:avLst/>
          </a:prstGeom>
        </p:spPr>
        <p:txBody>
          <a:bodyPr/>
          <a:lstStyle/>
          <a:p>
            <a:pPr/>
          </a:p>
        </p:txBody>
      </p:sp>
      <p:sp>
        <p:nvSpPr>
          <p:cNvPr id="1053" name="Shape 1053"/>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Some artists such as Tom Sachs show both a fascination with as well as a critique of popular culture, as we see in this chain saw he made out of a Chanel shopping bag. He has combined well known brand names with menacing images that include guillotines, death camps, nuclear threats and toilets. We'll see him later in the course.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7" name="Shape 1057"/>
          <p:cNvSpPr/>
          <p:nvPr>
            <p:ph type="sldImg"/>
          </p:nvPr>
        </p:nvSpPr>
        <p:spPr>
          <a:prstGeom prst="rect">
            <a:avLst/>
          </a:prstGeom>
        </p:spPr>
        <p:txBody>
          <a:bodyPr/>
          <a:lstStyle/>
          <a:p>
            <a:pPr/>
          </a:p>
        </p:txBody>
      </p:sp>
      <p:sp>
        <p:nvSpPr>
          <p:cNvPr id="1058" name="Shape 1058"/>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Photographer Vic Muniz displays a similar love of appropriated imagery refashioned in unusual material.  Here he has reproduced the famous image of Che Guevara out of baked beans and photographed the result.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762000" y="2366963"/>
            <a:ext cx="8636000" cy="1633537"/>
          </a:xfrm>
          <a:prstGeom prst="rect">
            <a:avLst/>
          </a:prstGeom>
        </p:spPr>
        <p:txBody>
          <a:bodyPr/>
          <a:lstStyle/>
          <a:p>
            <a:pPr/>
            <a:r>
              <a:t>Title Text</a:t>
            </a:r>
          </a:p>
        </p:txBody>
      </p:sp>
      <p:sp>
        <p:nvSpPr>
          <p:cNvPr id="12" name="Body Level One…"/>
          <p:cNvSpPr txBox="1"/>
          <p:nvPr>
            <p:ph type="body" sz="quarter" idx="1"/>
          </p:nvPr>
        </p:nvSpPr>
        <p:spPr>
          <a:xfrm>
            <a:off x="1524000" y="4318000"/>
            <a:ext cx="7112000" cy="1947864"/>
          </a:xfrm>
          <a:prstGeom prst="rect">
            <a:avLst/>
          </a:prstGeom>
        </p:spPr>
        <p:txBody>
          <a:bodyPr>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2" name="Title Text"/>
          <p:cNvSpPr txBox="1"/>
          <p:nvPr>
            <p:ph type="title"/>
          </p:nvPr>
        </p:nvSpPr>
        <p:spPr>
          <a:xfrm>
            <a:off x="762000" y="2366963"/>
            <a:ext cx="8636000" cy="1633537"/>
          </a:xfrm>
          <a:prstGeom prst="rect">
            <a:avLst/>
          </a:prstGeom>
        </p:spPr>
        <p:txBody>
          <a:bodyPr/>
          <a:lstStyle>
            <a:lvl1pPr>
              <a:defRPr sz="6200"/>
            </a:lvl1pPr>
          </a:lstStyle>
          <a:p>
            <a:pPr/>
            <a:r>
              <a:t>Title Text</a:t>
            </a:r>
          </a:p>
        </p:txBody>
      </p:sp>
      <p:sp>
        <p:nvSpPr>
          <p:cNvPr id="93" name="Body Level One…"/>
          <p:cNvSpPr txBox="1"/>
          <p:nvPr>
            <p:ph type="body" sz="quarter" idx="1"/>
          </p:nvPr>
        </p:nvSpPr>
        <p:spPr>
          <a:xfrm>
            <a:off x="1524000" y="4318000"/>
            <a:ext cx="7112000" cy="1947864"/>
          </a:xfrm>
          <a:prstGeom prst="rect">
            <a:avLst/>
          </a:prstGeom>
        </p:spPr>
        <p:txBody>
          <a:bodyPr>
            <a:normAutofit fontScale="100000" lnSpcReduction="0"/>
          </a:bodyPr>
          <a:lstStyle>
            <a:lvl1pPr marL="0" indent="0">
              <a:defRPr sz="2600"/>
            </a:lvl1pPr>
            <a:lvl2pPr marL="0" indent="457200">
              <a:defRPr sz="2600"/>
            </a:lvl2pPr>
            <a:lvl3pPr marL="0" indent="914400">
              <a:defRPr sz="2600"/>
            </a:lvl3pPr>
            <a:lvl4pPr marL="0" indent="1371600">
              <a:defRPr sz="2600"/>
            </a:lvl4pPr>
            <a:lvl5pPr marL="0" indent="1828800">
              <a:defRPr sz="26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29"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930"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9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938"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939" name="Body Level One…"/>
          <p:cNvSpPr txBox="1"/>
          <p:nvPr>
            <p:ph type="body" idx="1"/>
          </p:nvPr>
        </p:nvSpPr>
        <p:spPr>
          <a:xfrm>
            <a:off x="990600" y="2159000"/>
            <a:ext cx="8178800" cy="4470400"/>
          </a:xfrm>
          <a:prstGeom prst="rect">
            <a:avLst/>
          </a:prstGeom>
        </p:spPr>
        <p:txBody>
          <a:bodyPr anchor="ctr">
            <a:normAutofit fontScale="100000" lnSpcReduction="0"/>
          </a:bodyPr>
          <a:lstStyle>
            <a:lvl1pPr marL="642937" indent="-439737" algn="l">
              <a:spcBef>
                <a:spcPts val="1800"/>
              </a:spcBef>
              <a:buSzPct val="171000"/>
              <a:buFont typeface="Gill Sans"/>
              <a:buChar char="•"/>
              <a:defRPr sz="3200"/>
            </a:lvl1pPr>
            <a:lvl2pPr marL="985837" indent="-439737" algn="l">
              <a:spcBef>
                <a:spcPts val="1800"/>
              </a:spcBef>
              <a:buSzPct val="171000"/>
              <a:buFont typeface="Gill Sans"/>
              <a:buChar char="•"/>
              <a:defRPr sz="3200"/>
            </a:lvl2pPr>
            <a:lvl3pPr marL="1328737" indent="-439737" algn="l">
              <a:spcBef>
                <a:spcPts val="1800"/>
              </a:spcBef>
              <a:buSzPct val="171000"/>
              <a:buFont typeface="Gill Sans"/>
              <a:buChar char="•"/>
              <a:defRPr sz="3200"/>
            </a:lvl3pPr>
            <a:lvl4pPr marL="1684338" indent="-439737" algn="l">
              <a:spcBef>
                <a:spcPts val="1800"/>
              </a:spcBef>
              <a:buSzPct val="171000"/>
              <a:buFont typeface="Gill Sans"/>
              <a:buChar char="•"/>
              <a:defRPr sz="3200"/>
            </a:lvl4pPr>
            <a:lvl5pPr marL="2027238" indent="-439737"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9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947"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948"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9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956"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957" name="Body Level One…"/>
          <p:cNvSpPr txBox="1"/>
          <p:nvPr>
            <p:ph type="body" sz="half" idx="1"/>
          </p:nvPr>
        </p:nvSpPr>
        <p:spPr>
          <a:xfrm>
            <a:off x="990600" y="2159000"/>
            <a:ext cx="4013200" cy="4470400"/>
          </a:xfrm>
          <a:prstGeom prst="rect">
            <a:avLst/>
          </a:prstGeom>
        </p:spPr>
        <p:txBody>
          <a:bodyPr anchor="ctr">
            <a:normAutofit fontScale="100000" lnSpcReduction="0"/>
          </a:bodyPr>
          <a:lstStyle>
            <a:lvl1pPr marL="642937" indent="-439737" algn="l">
              <a:spcBef>
                <a:spcPts val="1800"/>
              </a:spcBef>
              <a:buSzPct val="171000"/>
              <a:buFont typeface="Gill Sans"/>
              <a:buChar char="•"/>
            </a:lvl1pPr>
            <a:lvl2pPr marL="1059127" indent="-513027" algn="l">
              <a:spcBef>
                <a:spcPts val="1800"/>
              </a:spcBef>
              <a:buSzPct val="171000"/>
              <a:buFont typeface="Gill Sans"/>
              <a:buChar char="•"/>
            </a:lvl2pPr>
            <a:lvl3pPr marL="1504633" indent="-615633" algn="l">
              <a:spcBef>
                <a:spcPts val="1800"/>
              </a:spcBef>
              <a:buSzPct val="171000"/>
              <a:buFont typeface="Gill Sans"/>
              <a:buChar char="•"/>
            </a:lvl3pPr>
            <a:lvl4pPr marL="1928636" indent="-684036" algn="l">
              <a:spcBef>
                <a:spcPts val="1800"/>
              </a:spcBef>
              <a:buSzPct val="171000"/>
              <a:buFont typeface="Gill Sans"/>
              <a:buChar char="•"/>
            </a:lvl4pPr>
            <a:lvl5pPr marL="22715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9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965"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966"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967"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1800"/>
              </a:spcBef>
              <a:defRPr b="1" sz="2400"/>
            </a:pPr>
          </a:p>
        </p:txBody>
      </p:sp>
      <p:sp>
        <p:nvSpPr>
          <p:cNvPr id="9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75"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9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9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990"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991"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642937" indent="-439737" algn="l">
              <a:spcBef>
                <a:spcPts val="1800"/>
              </a:spcBef>
              <a:buSzPct val="171000"/>
              <a:buFont typeface="Gill Sans"/>
              <a:buChar char="•"/>
              <a:defRPr sz="3200"/>
            </a:lvl1pPr>
            <a:lvl2pPr marL="1048657" indent="-502557" algn="l">
              <a:spcBef>
                <a:spcPts val="1800"/>
              </a:spcBef>
              <a:buSzPct val="171000"/>
              <a:buFont typeface="Gill Sans"/>
              <a:buChar char="•"/>
              <a:defRPr sz="3200"/>
            </a:lvl2pPr>
            <a:lvl3pPr marL="1475317" indent="-586317" algn="l">
              <a:spcBef>
                <a:spcPts val="1800"/>
              </a:spcBef>
              <a:buSzPct val="171000"/>
              <a:buFont typeface="Gill Sans"/>
              <a:buChar char="•"/>
              <a:defRPr sz="3200"/>
            </a:lvl3pPr>
            <a:lvl4pPr marL="1948180" indent="-703580" algn="l">
              <a:spcBef>
                <a:spcPts val="1800"/>
              </a:spcBef>
              <a:buSzPct val="171000"/>
              <a:buFont typeface="Gill Sans"/>
              <a:buChar char="•"/>
              <a:defRPr sz="3200"/>
            </a:lvl4pPr>
            <a:lvl5pPr marL="22910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992"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1800"/>
              </a:spcBef>
              <a:defRPr sz="1400"/>
            </a:pPr>
          </a:p>
        </p:txBody>
      </p:sp>
      <p:sp>
        <p:nvSpPr>
          <p:cNvPr id="9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000"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1001"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1002"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10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01" name="Title Text"/>
          <p:cNvSpPr txBox="1"/>
          <p:nvPr>
            <p:ph type="title"/>
          </p:nvPr>
        </p:nvSpPr>
        <p:spPr>
          <a:prstGeom prst="rect">
            <a:avLst/>
          </a:prstGeom>
        </p:spPr>
        <p:txBody>
          <a:bodyPr/>
          <a:lstStyle>
            <a:lvl1pPr>
              <a:defRPr sz="6200"/>
            </a:lvl1pPr>
          </a:lstStyle>
          <a:p>
            <a:pPr/>
            <a:r>
              <a:t>Title Text</a:t>
            </a:r>
          </a:p>
        </p:txBody>
      </p:sp>
      <p:sp>
        <p:nvSpPr>
          <p:cNvPr id="102" name="Body Level One…"/>
          <p:cNvSpPr txBox="1"/>
          <p:nvPr>
            <p:ph type="body" sz="quarter" idx="1"/>
          </p:nvPr>
        </p:nvSpPr>
        <p:spPr>
          <a:xfrm>
            <a:off x="990600" y="3924300"/>
            <a:ext cx="8178800" cy="889000"/>
          </a:xfrm>
          <a:prstGeom prst="rect">
            <a:avLst/>
          </a:prstGeom>
        </p:spPr>
        <p:txBody>
          <a:bodyPr>
            <a:normAutofit fontScale="100000" lnSpcReduction="0"/>
          </a:bodyPr>
          <a:lstStyle>
            <a:lvl1pPr>
              <a:defRPr sz="2600"/>
            </a:lvl1pPr>
            <a:lvl2pPr>
              <a:defRPr sz="2600"/>
            </a:lvl2pPr>
            <a:lvl3pPr>
              <a:defRPr sz="2600"/>
            </a:lvl3pPr>
            <a:lvl4pPr>
              <a:defRPr sz="2600"/>
            </a:lvl4pPr>
            <a:lvl5pPr>
              <a:defRPr sz="2600"/>
            </a:lvl5p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10" name="Title Text"/>
          <p:cNvSpPr txBox="1"/>
          <p:nvPr>
            <p:ph type="title"/>
          </p:nvPr>
        </p:nvSpPr>
        <p:spPr>
          <a:xfrm>
            <a:off x="803275" y="4895850"/>
            <a:ext cx="8636000" cy="1514475"/>
          </a:xfrm>
          <a:prstGeom prst="rect">
            <a:avLst/>
          </a:prstGeom>
        </p:spPr>
        <p:txBody>
          <a:bodyPr anchor="t"/>
          <a:lstStyle>
            <a:lvl1pPr algn="l">
              <a:defRPr b="1" cap="all" sz="4000"/>
            </a:lvl1pPr>
          </a:lstStyle>
          <a:p>
            <a:pPr/>
            <a:r>
              <a:t>Title Text</a:t>
            </a:r>
          </a:p>
        </p:txBody>
      </p:sp>
      <p:sp>
        <p:nvSpPr>
          <p:cNvPr id="111"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19" name="Title Text"/>
          <p:cNvSpPr txBox="1"/>
          <p:nvPr>
            <p:ph type="title"/>
          </p:nvPr>
        </p:nvSpPr>
        <p:spPr>
          <a:prstGeom prst="rect">
            <a:avLst/>
          </a:prstGeom>
        </p:spPr>
        <p:txBody>
          <a:bodyPr/>
          <a:lstStyle>
            <a:lvl1pPr>
              <a:defRPr sz="6200"/>
            </a:lvl1pPr>
          </a:lstStyle>
          <a:p>
            <a:pPr/>
            <a:r>
              <a:t>Title Text</a:t>
            </a:r>
          </a:p>
        </p:txBody>
      </p:sp>
      <p:sp>
        <p:nvSpPr>
          <p:cNvPr id="120" name="Body Level One…"/>
          <p:cNvSpPr txBox="1"/>
          <p:nvPr>
            <p:ph type="body" sz="quarter" idx="1"/>
          </p:nvPr>
        </p:nvSpPr>
        <p:spPr>
          <a:xfrm>
            <a:off x="990600" y="3924300"/>
            <a:ext cx="4013200" cy="889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28" name="Title Text"/>
          <p:cNvSpPr txBox="1"/>
          <p:nvPr>
            <p:ph type="title"/>
          </p:nvPr>
        </p:nvSpPr>
        <p:spPr>
          <a:xfrm>
            <a:off x="508000" y="304800"/>
            <a:ext cx="9144000" cy="1270000"/>
          </a:xfrm>
          <a:prstGeom prst="rect">
            <a:avLst/>
          </a:prstGeom>
        </p:spPr>
        <p:txBody>
          <a:bodyPr/>
          <a:lstStyle>
            <a:lvl1pPr>
              <a:defRPr sz="6200"/>
            </a:lvl1pPr>
          </a:lstStyle>
          <a:p>
            <a:pPr/>
            <a:r>
              <a:t>Title Text</a:t>
            </a:r>
          </a:p>
        </p:txBody>
      </p:sp>
      <p:sp>
        <p:nvSpPr>
          <p:cNvPr id="129"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130"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defRPr b="1" sz="2400"/>
            </a:pP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38" name="Title Text"/>
          <p:cNvSpPr txBox="1"/>
          <p:nvPr>
            <p:ph type="title"/>
          </p:nvPr>
        </p:nvSpPr>
        <p:spPr>
          <a:prstGeom prst="rect">
            <a:avLst/>
          </a:prstGeom>
        </p:spPr>
        <p:txBody>
          <a:bodyPr/>
          <a:lstStyle>
            <a:lvl1pPr>
              <a:defRPr sz="6200"/>
            </a:lvl1pPr>
          </a:lstStyle>
          <a:p>
            <a:pPr/>
            <a:r>
              <a:t>Title Text</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53" name="Title Text"/>
          <p:cNvSpPr txBox="1"/>
          <p:nvPr>
            <p:ph type="title"/>
          </p:nvPr>
        </p:nvSpPr>
        <p:spPr>
          <a:xfrm>
            <a:off x="508000" y="303213"/>
            <a:ext cx="3343275" cy="1290638"/>
          </a:xfrm>
          <a:prstGeom prst="rect">
            <a:avLst/>
          </a:prstGeom>
        </p:spPr>
        <p:txBody>
          <a:bodyPr/>
          <a:lstStyle>
            <a:lvl1pPr algn="l">
              <a:defRPr b="1" sz="2000"/>
            </a:lvl1pPr>
          </a:lstStyle>
          <a:p>
            <a:pPr/>
            <a:r>
              <a:t>Title Text</a:t>
            </a:r>
          </a:p>
        </p:txBody>
      </p:sp>
      <p:sp>
        <p:nvSpPr>
          <p:cNvPr id="154" name="Body Level One…"/>
          <p:cNvSpPr txBox="1"/>
          <p:nvPr>
            <p:ph type="body" idx="1"/>
          </p:nvPr>
        </p:nvSpPr>
        <p:spPr>
          <a:xfrm>
            <a:off x="3971925" y="303213"/>
            <a:ext cx="5680075" cy="6503987"/>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155" name="Text Placeholder 3"/>
          <p:cNvSpPr/>
          <p:nvPr>
            <p:ph type="body" sz="half" idx="21"/>
          </p:nvPr>
        </p:nvSpPr>
        <p:spPr>
          <a:xfrm>
            <a:off x="508000" y="1593850"/>
            <a:ext cx="3343275" cy="5213350"/>
          </a:xfrm>
          <a:prstGeom prst="rect">
            <a:avLst/>
          </a:prstGeom>
        </p:spPr>
        <p:txBody>
          <a:bodyPr>
            <a:normAutofit fontScale="100000" lnSpcReduction="0"/>
          </a:bodyPr>
          <a:lstStyle/>
          <a:p>
            <a:pPr marL="0" indent="0">
              <a:defRPr sz="1400"/>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63" name="Title Text"/>
          <p:cNvSpPr txBox="1"/>
          <p:nvPr>
            <p:ph type="title"/>
          </p:nvPr>
        </p:nvSpPr>
        <p:spPr>
          <a:xfrm>
            <a:off x="1990725" y="5334000"/>
            <a:ext cx="6096000" cy="630238"/>
          </a:xfrm>
          <a:prstGeom prst="rect">
            <a:avLst/>
          </a:prstGeom>
        </p:spPr>
        <p:txBody>
          <a:bodyPr/>
          <a:lstStyle>
            <a:lvl1pPr algn="l">
              <a:defRPr b="1" sz="2000"/>
            </a:lvl1pPr>
          </a:lstStyle>
          <a:p>
            <a:pPr/>
            <a:r>
              <a:t>Title Text</a:t>
            </a:r>
          </a:p>
        </p:txBody>
      </p:sp>
      <p:sp>
        <p:nvSpPr>
          <p:cNvPr id="164"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165" name="Body Level One…"/>
          <p:cNvSpPr txBox="1"/>
          <p:nvPr>
            <p:ph type="body" sz="quarter" idx="1"/>
          </p:nvPr>
        </p:nvSpPr>
        <p:spPr>
          <a:xfrm>
            <a:off x="1990725" y="5964237"/>
            <a:ext cx="6096000" cy="89376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73"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174"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1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sz="quarter" idx="1"/>
          </p:nvPr>
        </p:nvSpPr>
        <p:spPr>
          <a:xfrm>
            <a:off x="990600" y="3924300"/>
            <a:ext cx="8178800" cy="889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2"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183"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91"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192"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1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00"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201"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09"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210"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211"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defRPr b="1" sz="2400"/>
            </a:pPr>
          </a:p>
        </p:txBody>
      </p:sp>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19"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2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34"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235"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236"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defRPr sz="1400"/>
            </a:pPr>
          </a:p>
        </p:txBody>
      </p:sp>
      <p:sp>
        <p:nvSpPr>
          <p:cNvPr id="2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44"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245"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246"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2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54" name="Title Text"/>
          <p:cNvSpPr txBox="1"/>
          <p:nvPr>
            <p:ph type="title"/>
          </p:nvPr>
        </p:nvSpPr>
        <p:spPr>
          <a:xfrm>
            <a:off x="762000" y="2366963"/>
            <a:ext cx="8636000" cy="1633537"/>
          </a:xfrm>
          <a:prstGeom prst="rect">
            <a:avLst/>
          </a:prstGeom>
        </p:spPr>
        <p:txBody>
          <a:bodyPr lIns="45719" tIns="45719" rIns="45719" bIns="45719" anchor="t"/>
          <a:lstStyle/>
          <a:p>
            <a:pPr/>
            <a:r>
              <a:t>Title Text</a:t>
            </a:r>
          </a:p>
        </p:txBody>
      </p:sp>
      <p:sp>
        <p:nvSpPr>
          <p:cNvPr id="255"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3700"/>
              </a:spcBef>
              <a:defRPr sz="3200"/>
            </a:lvl1pPr>
            <a:lvl2pPr marL="0" indent="457200">
              <a:spcBef>
                <a:spcPts val="3700"/>
              </a:spcBef>
              <a:defRPr sz="3200"/>
            </a:lvl2pPr>
            <a:lvl3pPr marL="0" indent="914400">
              <a:spcBef>
                <a:spcPts val="3700"/>
              </a:spcBef>
              <a:defRPr sz="3200"/>
            </a:lvl3pPr>
            <a:lvl4pPr marL="0" indent="1371600">
              <a:spcBef>
                <a:spcPts val="3700"/>
              </a:spcBef>
              <a:defRPr sz="3200"/>
            </a:lvl4pPr>
            <a:lvl5pPr marL="0" indent="1828800">
              <a:spcBef>
                <a:spcPts val="3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2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63"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64" name="Body Level One…"/>
          <p:cNvSpPr txBox="1"/>
          <p:nvPr>
            <p:ph type="body" idx="1"/>
          </p:nvPr>
        </p:nvSpPr>
        <p:spPr>
          <a:xfrm>
            <a:off x="990600" y="990600"/>
            <a:ext cx="8178800" cy="5638800"/>
          </a:xfrm>
          <a:prstGeom prst="rect">
            <a:avLst/>
          </a:prstGeom>
        </p:spPr>
        <p:txBody>
          <a:bodyPr anchor="ctr">
            <a:normAutofit fontScale="100000" lnSpcReduction="0"/>
          </a:bodyPr>
          <a:lstStyle>
            <a:lvl1pPr marL="642937" indent="-439737" algn="l">
              <a:spcBef>
                <a:spcPts val="3700"/>
              </a:spcBef>
              <a:buSzPct val="171000"/>
              <a:buFont typeface="Gill Sans"/>
              <a:buChar char="•"/>
              <a:defRPr sz="3200"/>
            </a:lvl1pPr>
            <a:lvl2pPr marL="985837" indent="-439737" algn="l">
              <a:spcBef>
                <a:spcPts val="3700"/>
              </a:spcBef>
              <a:buSzPct val="171000"/>
              <a:buFont typeface="Gill Sans"/>
              <a:buChar char="•"/>
              <a:defRPr sz="3200"/>
            </a:lvl2pPr>
            <a:lvl3pPr marL="1328737" indent="-439737" algn="l">
              <a:spcBef>
                <a:spcPts val="3700"/>
              </a:spcBef>
              <a:buSzPct val="171000"/>
              <a:buFont typeface="Gill Sans"/>
              <a:buChar char="•"/>
              <a:defRPr sz="3200"/>
            </a:lvl3pPr>
            <a:lvl4pPr marL="1684338" indent="-439737" algn="l">
              <a:spcBef>
                <a:spcPts val="3700"/>
              </a:spcBef>
              <a:buSzPct val="171000"/>
              <a:buFont typeface="Gill Sans"/>
              <a:buChar char="•"/>
              <a:defRPr sz="3200"/>
            </a:lvl4pPr>
            <a:lvl5pPr marL="2027238" indent="-439737" algn="l">
              <a:spcBef>
                <a:spcPts val="37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2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03275" y="4895850"/>
            <a:ext cx="8636000" cy="15144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2" name="Title Text"/>
          <p:cNvSpPr txBox="1"/>
          <p:nvPr>
            <p:ph type="title"/>
          </p:nvPr>
        </p:nvSpPr>
        <p:spPr>
          <a:xfrm>
            <a:off x="803275" y="4895850"/>
            <a:ext cx="8636000" cy="1514475"/>
          </a:xfrm>
          <a:prstGeom prst="rect">
            <a:avLst/>
          </a:prstGeom>
        </p:spPr>
        <p:txBody>
          <a:bodyPr lIns="45719" tIns="45719" rIns="45719" bIns="45719" anchor="t"/>
          <a:lstStyle>
            <a:lvl1pPr algn="l">
              <a:defRPr b="1" cap="all" sz="4000"/>
            </a:lvl1pPr>
          </a:lstStyle>
          <a:p>
            <a:pPr/>
            <a:r>
              <a:t>Title Text</a:t>
            </a:r>
          </a:p>
        </p:txBody>
      </p:sp>
      <p:sp>
        <p:nvSpPr>
          <p:cNvPr id="273"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3700"/>
              </a:spcBef>
              <a:defRPr sz="2000"/>
            </a:lvl1pPr>
            <a:lvl2pPr marL="0" indent="457200" algn="l">
              <a:spcBef>
                <a:spcPts val="3700"/>
              </a:spcBef>
              <a:defRPr sz="2000"/>
            </a:lvl2pPr>
            <a:lvl3pPr marL="0" indent="914400" algn="l">
              <a:spcBef>
                <a:spcPts val="3700"/>
              </a:spcBef>
              <a:defRPr sz="2000"/>
            </a:lvl3pPr>
            <a:lvl4pPr marL="0" indent="1371600" algn="l">
              <a:spcBef>
                <a:spcPts val="3700"/>
              </a:spcBef>
              <a:defRPr sz="2000"/>
            </a:lvl4pPr>
            <a:lvl5pPr marL="0" indent="1828800" algn="l">
              <a:spcBef>
                <a:spcPts val="37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2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81"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82" name="Body Level One…"/>
          <p:cNvSpPr txBox="1"/>
          <p:nvPr>
            <p:ph type="body" sz="half" idx="1"/>
          </p:nvPr>
        </p:nvSpPr>
        <p:spPr>
          <a:xfrm>
            <a:off x="990600" y="990600"/>
            <a:ext cx="4013200" cy="5638800"/>
          </a:xfrm>
          <a:prstGeom prst="rect">
            <a:avLst/>
          </a:prstGeom>
        </p:spPr>
        <p:txBody>
          <a:bodyPr anchor="ctr">
            <a:normAutofit fontScale="100000" lnSpcReduction="0"/>
          </a:bodyPr>
          <a:lstStyle>
            <a:lvl1pPr marL="642937" indent="-439737" algn="l">
              <a:spcBef>
                <a:spcPts val="3700"/>
              </a:spcBef>
              <a:buSzPct val="171000"/>
              <a:buFont typeface="Gill Sans"/>
              <a:buChar char="•"/>
            </a:lvl1pPr>
            <a:lvl2pPr marL="1059127" indent="-513027" algn="l">
              <a:spcBef>
                <a:spcPts val="3700"/>
              </a:spcBef>
              <a:buSzPct val="171000"/>
              <a:buFont typeface="Gill Sans"/>
              <a:buChar char="•"/>
            </a:lvl2pPr>
            <a:lvl3pPr marL="1504633" indent="-615633" algn="l">
              <a:spcBef>
                <a:spcPts val="3700"/>
              </a:spcBef>
              <a:buSzPct val="171000"/>
              <a:buFont typeface="Gill Sans"/>
              <a:buChar char="•"/>
            </a:lvl3pPr>
            <a:lvl4pPr marL="1928636" indent="-684036" algn="l">
              <a:spcBef>
                <a:spcPts val="3700"/>
              </a:spcBef>
              <a:buSzPct val="171000"/>
              <a:buFont typeface="Gill Sans"/>
              <a:buChar char="•"/>
            </a:lvl4pPr>
            <a:lvl5pPr marL="2271536" indent="-684036" algn="l">
              <a:spcBef>
                <a:spcPts val="37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2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90"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91"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3700"/>
              </a:spcBef>
              <a:defRPr b="1" sz="2400"/>
            </a:lvl1pPr>
            <a:lvl2pPr marL="0" indent="457200" algn="l">
              <a:spcBef>
                <a:spcPts val="3700"/>
              </a:spcBef>
              <a:defRPr b="1" sz="2400"/>
            </a:lvl2pPr>
            <a:lvl3pPr marL="0" indent="914400" algn="l">
              <a:spcBef>
                <a:spcPts val="3700"/>
              </a:spcBef>
              <a:defRPr b="1" sz="2400"/>
            </a:lvl3pPr>
            <a:lvl4pPr marL="0" indent="1371600" algn="l">
              <a:spcBef>
                <a:spcPts val="3700"/>
              </a:spcBef>
              <a:defRPr b="1" sz="2400"/>
            </a:lvl4pPr>
            <a:lvl5pPr marL="0" indent="1828800" algn="l">
              <a:spcBef>
                <a:spcPts val="37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292"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3700"/>
              </a:spcBef>
              <a:defRPr b="1" sz="2400"/>
            </a:pPr>
          </a:p>
        </p:txBody>
      </p:sp>
      <p:sp>
        <p:nvSpPr>
          <p:cNvPr id="2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300"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3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315" name="Title Text"/>
          <p:cNvSpPr txBox="1"/>
          <p:nvPr>
            <p:ph type="title"/>
          </p:nvPr>
        </p:nvSpPr>
        <p:spPr>
          <a:xfrm>
            <a:off x="508000" y="303213"/>
            <a:ext cx="3343275" cy="1290638"/>
          </a:xfrm>
          <a:prstGeom prst="rect">
            <a:avLst/>
          </a:prstGeom>
        </p:spPr>
        <p:txBody>
          <a:bodyPr lIns="45719" tIns="45719" rIns="45719" bIns="45719"/>
          <a:lstStyle>
            <a:lvl1pPr algn="l">
              <a:defRPr b="1" sz="2000"/>
            </a:lvl1pPr>
          </a:lstStyle>
          <a:p>
            <a:pPr/>
            <a:r>
              <a:t>Title Text</a:t>
            </a:r>
          </a:p>
        </p:txBody>
      </p:sp>
      <p:sp>
        <p:nvSpPr>
          <p:cNvPr id="316"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642937" indent="-439737" algn="l">
              <a:spcBef>
                <a:spcPts val="3700"/>
              </a:spcBef>
              <a:buSzPct val="171000"/>
              <a:buFont typeface="Gill Sans"/>
              <a:buChar char="•"/>
              <a:defRPr sz="3200"/>
            </a:lvl1pPr>
            <a:lvl2pPr marL="1048657" indent="-502557" algn="l">
              <a:spcBef>
                <a:spcPts val="3700"/>
              </a:spcBef>
              <a:buSzPct val="171000"/>
              <a:buFont typeface="Gill Sans"/>
              <a:buChar char="•"/>
              <a:defRPr sz="3200"/>
            </a:lvl2pPr>
            <a:lvl3pPr marL="1475317" indent="-586317" algn="l">
              <a:spcBef>
                <a:spcPts val="3700"/>
              </a:spcBef>
              <a:buSzPct val="171000"/>
              <a:buFont typeface="Gill Sans"/>
              <a:buChar char="•"/>
              <a:defRPr sz="3200"/>
            </a:lvl3pPr>
            <a:lvl4pPr marL="1948180" indent="-703580" algn="l">
              <a:spcBef>
                <a:spcPts val="3700"/>
              </a:spcBef>
              <a:buSzPct val="171000"/>
              <a:buFont typeface="Gill Sans"/>
              <a:buChar char="•"/>
              <a:defRPr sz="3200"/>
            </a:lvl4pPr>
            <a:lvl5pPr marL="2291080" indent="-703580" algn="l">
              <a:spcBef>
                <a:spcPts val="37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317"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3700"/>
              </a:spcBef>
              <a:defRPr sz="1400"/>
            </a:pPr>
          </a:p>
        </p:txBody>
      </p:sp>
      <p:sp>
        <p:nvSpPr>
          <p:cNvPr id="3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325" name="Title Text"/>
          <p:cNvSpPr txBox="1"/>
          <p:nvPr>
            <p:ph type="title"/>
          </p:nvPr>
        </p:nvSpPr>
        <p:spPr>
          <a:xfrm>
            <a:off x="1990725" y="5334000"/>
            <a:ext cx="6096000" cy="630238"/>
          </a:xfrm>
          <a:prstGeom prst="rect">
            <a:avLst/>
          </a:prstGeom>
        </p:spPr>
        <p:txBody>
          <a:bodyPr lIns="45719" tIns="45719" rIns="45719" bIns="45719"/>
          <a:lstStyle>
            <a:lvl1pPr algn="l">
              <a:defRPr b="1" sz="2000"/>
            </a:lvl1pPr>
          </a:lstStyle>
          <a:p>
            <a:pPr/>
            <a:r>
              <a:t>Title Text</a:t>
            </a:r>
          </a:p>
        </p:txBody>
      </p:sp>
      <p:sp>
        <p:nvSpPr>
          <p:cNvPr id="32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327"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3700"/>
              </a:spcBef>
              <a:defRPr sz="1400"/>
            </a:lvl1pPr>
            <a:lvl2pPr marL="0" indent="457200" algn="l">
              <a:spcBef>
                <a:spcPts val="3700"/>
              </a:spcBef>
              <a:defRPr sz="1400"/>
            </a:lvl2pPr>
            <a:lvl3pPr marL="0" indent="914400" algn="l">
              <a:spcBef>
                <a:spcPts val="3700"/>
              </a:spcBef>
              <a:defRPr sz="1400"/>
            </a:lvl3pPr>
            <a:lvl4pPr marL="0" indent="1371600" algn="l">
              <a:spcBef>
                <a:spcPts val="3700"/>
              </a:spcBef>
              <a:defRPr sz="1400"/>
            </a:lvl4pPr>
            <a:lvl5pPr marL="0" indent="1828800" algn="l">
              <a:spcBef>
                <a:spcPts val="37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3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33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36"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337"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3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34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46"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47"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35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56"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357"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3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0600" y="3924300"/>
            <a:ext cx="4013200" cy="889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36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66"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67"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37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76"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377"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378"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defRPr b="1" sz="2400"/>
            </a:pPr>
          </a:p>
        </p:txBody>
      </p:sp>
      <p:sp>
        <p:nvSpPr>
          <p:cNvPr id="3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386"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87"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39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403"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04"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405"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406"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defRPr sz="1400"/>
            </a:pPr>
          </a:p>
        </p:txBody>
      </p:sp>
      <p:sp>
        <p:nvSpPr>
          <p:cNvPr id="4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414"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15"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41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417"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4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42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26" name="Title Text"/>
          <p:cNvSpPr txBox="1"/>
          <p:nvPr>
            <p:ph type="title"/>
          </p:nvPr>
        </p:nvSpPr>
        <p:spPr>
          <a:xfrm>
            <a:off x="762000" y="2366963"/>
            <a:ext cx="8636000" cy="1633537"/>
          </a:xfrm>
          <a:prstGeom prst="rect">
            <a:avLst/>
          </a:prstGeom>
        </p:spPr>
        <p:txBody>
          <a:bodyPr/>
          <a:lstStyle>
            <a:lvl1pPr>
              <a:defRPr sz="5400"/>
            </a:lvl1pPr>
          </a:lstStyle>
          <a:p>
            <a:pPr/>
            <a:r>
              <a:t>Title Text</a:t>
            </a:r>
          </a:p>
        </p:txBody>
      </p:sp>
      <p:sp>
        <p:nvSpPr>
          <p:cNvPr id="427" name="Body Level One…"/>
          <p:cNvSpPr txBox="1"/>
          <p:nvPr>
            <p:ph type="body" sz="quarter" idx="1"/>
          </p:nvPr>
        </p:nvSpPr>
        <p:spPr>
          <a:xfrm>
            <a:off x="1524000" y="4318000"/>
            <a:ext cx="7112000" cy="1947864"/>
          </a:xfrm>
          <a:prstGeom prst="rect">
            <a:avLst/>
          </a:prstGeom>
        </p:spPr>
        <p:txBody>
          <a:bodyPr>
            <a:normAutofit fontScale="100000" lnSpcReduction="0"/>
          </a:bodyPr>
          <a:lstStyle>
            <a:lvl1pPr marL="0" indent="0">
              <a:defRPr sz="2600"/>
            </a:lvl1pPr>
            <a:lvl2pPr marL="0" indent="457200">
              <a:defRPr sz="2600"/>
            </a:lvl2pPr>
            <a:lvl3pPr marL="0" indent="914400">
              <a:defRPr sz="2600"/>
            </a:lvl3pPr>
            <a:lvl4pPr marL="0" indent="1371600">
              <a:defRPr sz="2600"/>
            </a:lvl4pPr>
            <a:lvl5pPr marL="0" indent="1828800">
              <a:defRPr sz="2600"/>
            </a:lvl5pPr>
          </a:lstStyle>
          <a:p>
            <a:pPr/>
            <a:r>
              <a:t>Body Level One</a:t>
            </a:r>
          </a:p>
          <a:p>
            <a:pPr lvl="1"/>
            <a:r>
              <a:t>Body Level Two</a:t>
            </a:r>
          </a:p>
          <a:p>
            <a:pPr lvl="2"/>
            <a:r>
              <a:t>Body Level Three</a:t>
            </a:r>
          </a:p>
          <a:p>
            <a:pPr lvl="3"/>
            <a:r>
              <a:t>Body Level Four</a:t>
            </a:r>
          </a:p>
          <a:p>
            <a:pPr lvl="4"/>
            <a:r>
              <a:t>Body Level Five</a:t>
            </a:r>
          </a:p>
        </p:txBody>
      </p:sp>
      <p:sp>
        <p:nvSpPr>
          <p:cNvPr id="4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43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36"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37" name="Body Level One…"/>
          <p:cNvSpPr txBox="1"/>
          <p:nvPr>
            <p:ph type="body" sz="quarter" idx="1"/>
          </p:nvPr>
        </p:nvSpPr>
        <p:spPr>
          <a:xfrm>
            <a:off x="444500" y="3746500"/>
            <a:ext cx="4635500" cy="2578100"/>
          </a:xfrm>
          <a:prstGeom prst="rect">
            <a:avLst/>
          </a:prstGeom>
        </p:spPr>
        <p:txBody>
          <a:bodyPr>
            <a:normAutofit fontScale="100000" lnSpcReduction="0"/>
          </a:bodyPr>
          <a:lstStyle>
            <a:lvl1pPr>
              <a:defRPr sz="2600"/>
            </a:lvl1pPr>
            <a:lvl2pPr>
              <a:defRPr sz="2600"/>
            </a:lvl2pPr>
            <a:lvl3pPr>
              <a:defRPr sz="2600"/>
            </a:lvl3pPr>
            <a:lvl4pPr>
              <a:defRPr sz="2600"/>
            </a:lvl4pPr>
            <a:lvl5pPr>
              <a:defRPr sz="2600"/>
            </a:lvl5pPr>
          </a:lstStyle>
          <a:p>
            <a:pPr/>
            <a:r>
              <a:t>Body Level One</a:t>
            </a:r>
          </a:p>
          <a:p>
            <a:pPr lvl="1"/>
            <a:r>
              <a:t>Body Level Two</a:t>
            </a:r>
          </a:p>
          <a:p>
            <a:pPr lvl="2"/>
            <a:r>
              <a:t>Body Level Three</a:t>
            </a:r>
          </a:p>
          <a:p>
            <a:pPr lvl="3"/>
            <a:r>
              <a:t>Body Level Four</a:t>
            </a:r>
          </a:p>
          <a:p>
            <a:pPr lvl="4"/>
            <a:r>
              <a:t>Body Level Five</a:t>
            </a:r>
          </a:p>
        </p:txBody>
      </p:sp>
      <p:sp>
        <p:nvSpPr>
          <p:cNvPr id="4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44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46" name="Title Text"/>
          <p:cNvSpPr txBox="1"/>
          <p:nvPr>
            <p:ph type="title"/>
          </p:nvPr>
        </p:nvSpPr>
        <p:spPr>
          <a:xfrm>
            <a:off x="803275" y="4895850"/>
            <a:ext cx="8636000" cy="1514475"/>
          </a:xfrm>
          <a:prstGeom prst="rect">
            <a:avLst/>
          </a:prstGeom>
        </p:spPr>
        <p:txBody>
          <a:bodyPr anchor="t"/>
          <a:lstStyle>
            <a:lvl1pPr algn="l">
              <a:defRPr b="1" cap="all" sz="4000"/>
            </a:lvl1pPr>
          </a:lstStyle>
          <a:p>
            <a:pPr/>
            <a:r>
              <a:t>Title Text</a:t>
            </a:r>
          </a:p>
        </p:txBody>
      </p:sp>
      <p:sp>
        <p:nvSpPr>
          <p:cNvPr id="447"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4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45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56"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57" name="Body Level One…"/>
          <p:cNvSpPr txBox="1"/>
          <p:nvPr>
            <p:ph type="body" sz="quarter" idx="1"/>
          </p:nvPr>
        </p:nvSpPr>
        <p:spPr>
          <a:xfrm>
            <a:off x="444500" y="3746500"/>
            <a:ext cx="2241550" cy="25781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508000" y="304800"/>
            <a:ext cx="9144000" cy="1270000"/>
          </a:xfrm>
          <a:prstGeom prst="rect">
            <a:avLst/>
          </a:prstGeom>
        </p:spPr>
        <p:txBody>
          <a:bodyPr/>
          <a:lstStyle/>
          <a:p>
            <a:pPr/>
            <a:r>
              <a:t>Title Text</a:t>
            </a:r>
          </a:p>
        </p:txBody>
      </p:sp>
      <p:sp>
        <p:nvSpPr>
          <p:cNvPr id="48"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46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66" name="Title Text"/>
          <p:cNvSpPr txBox="1"/>
          <p:nvPr>
            <p:ph type="title"/>
          </p:nvPr>
        </p:nvSpPr>
        <p:spPr>
          <a:xfrm>
            <a:off x="508000" y="304800"/>
            <a:ext cx="9144000" cy="1270000"/>
          </a:xfrm>
          <a:prstGeom prst="rect">
            <a:avLst/>
          </a:prstGeom>
        </p:spPr>
        <p:txBody>
          <a:bodyPr/>
          <a:lstStyle>
            <a:lvl1pPr>
              <a:defRPr sz="5400"/>
            </a:lvl1pPr>
          </a:lstStyle>
          <a:p>
            <a:pPr/>
            <a:r>
              <a:t>Title Text</a:t>
            </a:r>
          </a:p>
        </p:txBody>
      </p:sp>
      <p:sp>
        <p:nvSpPr>
          <p:cNvPr id="467"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468"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defRPr b="1" sz="2400"/>
            </a:pPr>
          </a:p>
        </p:txBody>
      </p:sp>
      <p:sp>
        <p:nvSpPr>
          <p:cNvPr id="4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476"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77"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48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493"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94" name="Title Text"/>
          <p:cNvSpPr txBox="1"/>
          <p:nvPr>
            <p:ph type="title"/>
          </p:nvPr>
        </p:nvSpPr>
        <p:spPr>
          <a:xfrm>
            <a:off x="508000" y="303213"/>
            <a:ext cx="3343275" cy="1290638"/>
          </a:xfrm>
          <a:prstGeom prst="rect">
            <a:avLst/>
          </a:prstGeom>
        </p:spPr>
        <p:txBody>
          <a:bodyPr/>
          <a:lstStyle>
            <a:lvl1pPr algn="l">
              <a:defRPr b="1" sz="2000"/>
            </a:lvl1pPr>
          </a:lstStyle>
          <a:p>
            <a:pPr/>
            <a:r>
              <a:t>Title Text</a:t>
            </a:r>
          </a:p>
        </p:txBody>
      </p:sp>
      <p:sp>
        <p:nvSpPr>
          <p:cNvPr id="495" name="Body Level One…"/>
          <p:cNvSpPr txBox="1"/>
          <p:nvPr>
            <p:ph type="body" idx="1"/>
          </p:nvPr>
        </p:nvSpPr>
        <p:spPr>
          <a:xfrm>
            <a:off x="3971925" y="303213"/>
            <a:ext cx="5680075" cy="6503987"/>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496" name="Text Placeholder 3"/>
          <p:cNvSpPr/>
          <p:nvPr>
            <p:ph type="body" sz="half" idx="21"/>
          </p:nvPr>
        </p:nvSpPr>
        <p:spPr>
          <a:xfrm>
            <a:off x="508000" y="1593850"/>
            <a:ext cx="3343275" cy="5213350"/>
          </a:xfrm>
          <a:prstGeom prst="rect">
            <a:avLst/>
          </a:prstGeom>
        </p:spPr>
        <p:txBody>
          <a:bodyPr>
            <a:normAutofit fontScale="100000" lnSpcReduction="0"/>
          </a:bodyPr>
          <a:lstStyle/>
          <a:p>
            <a:pPr marL="0" indent="0">
              <a:defRPr sz="1400"/>
            </a:pPr>
          </a:p>
        </p:txBody>
      </p:sp>
      <p:sp>
        <p:nvSpPr>
          <p:cNvPr id="4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504"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505" name="Title Text"/>
          <p:cNvSpPr txBox="1"/>
          <p:nvPr>
            <p:ph type="title"/>
          </p:nvPr>
        </p:nvSpPr>
        <p:spPr>
          <a:xfrm>
            <a:off x="1990725" y="5334000"/>
            <a:ext cx="6096000" cy="630238"/>
          </a:xfrm>
          <a:prstGeom prst="rect">
            <a:avLst/>
          </a:prstGeom>
        </p:spPr>
        <p:txBody>
          <a:bodyPr/>
          <a:lstStyle>
            <a:lvl1pPr algn="l">
              <a:defRPr b="1" sz="2000"/>
            </a:lvl1pPr>
          </a:lstStyle>
          <a:p>
            <a:pPr/>
            <a:r>
              <a:t>Title Text</a:t>
            </a:r>
          </a:p>
        </p:txBody>
      </p:sp>
      <p:sp>
        <p:nvSpPr>
          <p:cNvPr id="50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507" name="Body Level One…"/>
          <p:cNvSpPr txBox="1"/>
          <p:nvPr>
            <p:ph type="body" sz="quarter" idx="1"/>
          </p:nvPr>
        </p:nvSpPr>
        <p:spPr>
          <a:xfrm>
            <a:off x="1990725" y="5964237"/>
            <a:ext cx="6096000" cy="89376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5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515"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516"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5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52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25"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36637" indent="-439737" algn="l">
              <a:spcBef>
                <a:spcPts val="1800"/>
              </a:spcBef>
              <a:buSzPct val="171000"/>
              <a:buFont typeface="Gill Sans"/>
              <a:buChar char="•"/>
              <a:defRPr sz="3200"/>
            </a:lvl2pPr>
            <a:lvl3pPr marL="1379537" indent="-439737" algn="l">
              <a:spcBef>
                <a:spcPts val="1800"/>
              </a:spcBef>
              <a:buSzPct val="171000"/>
              <a:buFont typeface="Gill Sans"/>
              <a:buChar char="•"/>
              <a:defRPr sz="3200"/>
            </a:lvl3pPr>
            <a:lvl4pPr marL="1735138" indent="-439737" algn="l">
              <a:spcBef>
                <a:spcPts val="1800"/>
              </a:spcBef>
              <a:buSzPct val="171000"/>
              <a:buFont typeface="Gill Sans"/>
              <a:buChar char="•"/>
              <a:defRPr sz="3200"/>
            </a:lvl4pPr>
            <a:lvl5pPr marL="2078038" indent="-439738"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5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533"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534"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5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42"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43"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lvl1pPr>
            <a:lvl2pPr marL="1109927" indent="-513027" algn="l">
              <a:spcBef>
                <a:spcPts val="1800"/>
              </a:spcBef>
              <a:buSzPct val="171000"/>
              <a:buFont typeface="Gill Sans"/>
              <a:buChar char="•"/>
            </a:lvl2pPr>
            <a:lvl3pPr marL="1555433" indent="-615633" algn="l">
              <a:spcBef>
                <a:spcPts val="1800"/>
              </a:spcBef>
              <a:buSzPct val="171000"/>
              <a:buFont typeface="Gill Sans"/>
              <a:buChar char="•"/>
            </a:lvl3pPr>
            <a:lvl4pPr marL="1979436" indent="-684036" algn="l">
              <a:spcBef>
                <a:spcPts val="1800"/>
              </a:spcBef>
              <a:buSzPct val="171000"/>
              <a:buFont typeface="Gill Sans"/>
              <a:buChar char="•"/>
            </a:lvl4pPr>
            <a:lvl5pPr marL="23223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5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51"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552"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553"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lgn="l">
              <a:spcBef>
                <a:spcPts val="1800"/>
              </a:spcBef>
              <a:defRPr b="1" sz="2400"/>
            </a:pPr>
          </a:p>
        </p:txBody>
      </p:sp>
      <p:sp>
        <p:nvSpPr>
          <p:cNvPr id="5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1"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576"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577"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99457" indent="-502557" algn="l">
              <a:spcBef>
                <a:spcPts val="1800"/>
              </a:spcBef>
              <a:buSzPct val="171000"/>
              <a:buFont typeface="Gill Sans"/>
              <a:buChar char="•"/>
              <a:defRPr sz="3200"/>
            </a:lvl2pPr>
            <a:lvl3pPr marL="1526117" indent="-586317" algn="l">
              <a:spcBef>
                <a:spcPts val="1800"/>
              </a:spcBef>
              <a:buSzPct val="171000"/>
              <a:buFont typeface="Gill Sans"/>
              <a:buChar char="•"/>
              <a:defRPr sz="3200"/>
            </a:lvl3pPr>
            <a:lvl4pPr marL="1998980" indent="-703580" algn="l">
              <a:spcBef>
                <a:spcPts val="1800"/>
              </a:spcBef>
              <a:buSzPct val="171000"/>
              <a:buFont typeface="Gill Sans"/>
              <a:buChar char="•"/>
              <a:defRPr sz="3200"/>
            </a:lvl4pPr>
            <a:lvl5pPr marL="23418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578"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lgn="l">
              <a:spcBef>
                <a:spcPts val="1800"/>
              </a:spcBef>
              <a:defRPr sz="1400"/>
            </a:pPr>
          </a:p>
        </p:txBody>
      </p:sp>
      <p:sp>
        <p:nvSpPr>
          <p:cNvPr id="5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586"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587"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588"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5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596" name="Title Text"/>
          <p:cNvSpPr txBox="1"/>
          <p:nvPr>
            <p:ph type="title"/>
          </p:nvPr>
        </p:nvSpPr>
        <p:spPr>
          <a:xfrm>
            <a:off x="762000" y="2366963"/>
            <a:ext cx="8636000" cy="1633537"/>
          </a:xfrm>
          <a:prstGeom prst="rect">
            <a:avLst/>
          </a:prstGeom>
        </p:spPr>
        <p:txBody>
          <a:bodyPr lIns="45719" tIns="45719" rIns="45719" bIns="45719" anchor="t"/>
          <a:lstStyle/>
          <a:p>
            <a:pPr/>
            <a:r>
              <a:t>Title Text</a:t>
            </a:r>
          </a:p>
        </p:txBody>
      </p:sp>
      <p:sp>
        <p:nvSpPr>
          <p:cNvPr id="597"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5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05"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06"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36637" indent="-439737" algn="l">
              <a:spcBef>
                <a:spcPts val="1800"/>
              </a:spcBef>
              <a:buSzPct val="171000"/>
              <a:buFont typeface="Gill Sans"/>
              <a:buChar char="•"/>
              <a:defRPr sz="3200"/>
            </a:lvl2pPr>
            <a:lvl3pPr marL="1379537" indent="-439737" algn="l">
              <a:spcBef>
                <a:spcPts val="1800"/>
              </a:spcBef>
              <a:buSzPct val="171000"/>
              <a:buFont typeface="Gill Sans"/>
              <a:buChar char="•"/>
              <a:defRPr sz="3200"/>
            </a:lvl3pPr>
            <a:lvl4pPr marL="1735138" indent="-439737" algn="l">
              <a:spcBef>
                <a:spcPts val="1800"/>
              </a:spcBef>
              <a:buSzPct val="171000"/>
              <a:buFont typeface="Gill Sans"/>
              <a:buChar char="•"/>
              <a:defRPr sz="3200"/>
            </a:lvl4pPr>
            <a:lvl5pPr marL="2078038" indent="-439738"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6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14" name="Title Text"/>
          <p:cNvSpPr txBox="1"/>
          <p:nvPr>
            <p:ph type="title"/>
          </p:nvPr>
        </p:nvSpPr>
        <p:spPr>
          <a:xfrm>
            <a:off x="803275" y="4895850"/>
            <a:ext cx="8636000" cy="1514475"/>
          </a:xfrm>
          <a:prstGeom prst="rect">
            <a:avLst/>
          </a:prstGeom>
        </p:spPr>
        <p:txBody>
          <a:bodyPr lIns="45719" tIns="45719" rIns="45719" bIns="45719" anchor="t"/>
          <a:lstStyle>
            <a:lvl1pPr algn="l">
              <a:defRPr b="1" cap="all" sz="4000"/>
            </a:lvl1pPr>
          </a:lstStyle>
          <a:p>
            <a:pPr/>
            <a:r>
              <a:t>Title Text</a:t>
            </a:r>
          </a:p>
        </p:txBody>
      </p:sp>
      <p:sp>
        <p:nvSpPr>
          <p:cNvPr id="615"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6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623"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24"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lvl1pPr>
            <a:lvl2pPr marL="1109927" indent="-513027" algn="l">
              <a:spcBef>
                <a:spcPts val="1800"/>
              </a:spcBef>
              <a:buSzPct val="171000"/>
              <a:buFont typeface="Gill Sans"/>
              <a:buChar char="•"/>
            </a:lvl2pPr>
            <a:lvl3pPr marL="1555433" indent="-615633" algn="l">
              <a:spcBef>
                <a:spcPts val="1800"/>
              </a:spcBef>
              <a:buSzPct val="171000"/>
              <a:buFont typeface="Gill Sans"/>
              <a:buChar char="•"/>
            </a:lvl3pPr>
            <a:lvl4pPr marL="1979436" indent="-684036" algn="l">
              <a:spcBef>
                <a:spcPts val="1800"/>
              </a:spcBef>
              <a:buSzPct val="171000"/>
              <a:buFont typeface="Gill Sans"/>
              <a:buChar char="•"/>
            </a:lvl4pPr>
            <a:lvl5pPr marL="23223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6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32"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33"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634"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lgn="l">
              <a:spcBef>
                <a:spcPts val="1800"/>
              </a:spcBef>
              <a:defRPr b="1" sz="2400"/>
            </a:pPr>
          </a:p>
        </p:txBody>
      </p:sp>
      <p:sp>
        <p:nvSpPr>
          <p:cNvPr id="6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42"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657" name="Title Text"/>
          <p:cNvSpPr txBox="1"/>
          <p:nvPr>
            <p:ph type="title"/>
          </p:nvPr>
        </p:nvSpPr>
        <p:spPr>
          <a:xfrm>
            <a:off x="508000" y="303213"/>
            <a:ext cx="3343275" cy="1290638"/>
          </a:xfrm>
          <a:prstGeom prst="rect">
            <a:avLst/>
          </a:prstGeom>
        </p:spPr>
        <p:txBody>
          <a:bodyPr lIns="45719" tIns="45719" rIns="45719" bIns="45719"/>
          <a:lstStyle>
            <a:lvl1pPr algn="l">
              <a:defRPr b="1" sz="2000"/>
            </a:lvl1pPr>
          </a:lstStyle>
          <a:p>
            <a:pPr/>
            <a:r>
              <a:t>Title Text</a:t>
            </a:r>
          </a:p>
        </p:txBody>
      </p:sp>
      <p:sp>
        <p:nvSpPr>
          <p:cNvPr id="658"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99457" indent="-502557" algn="l">
              <a:spcBef>
                <a:spcPts val="1800"/>
              </a:spcBef>
              <a:buSzPct val="171000"/>
              <a:buFont typeface="Gill Sans"/>
              <a:buChar char="•"/>
              <a:defRPr sz="3200"/>
            </a:lvl2pPr>
            <a:lvl3pPr marL="1526117" indent="-586317" algn="l">
              <a:spcBef>
                <a:spcPts val="1800"/>
              </a:spcBef>
              <a:buSzPct val="171000"/>
              <a:buFont typeface="Gill Sans"/>
              <a:buChar char="•"/>
              <a:defRPr sz="3200"/>
            </a:lvl3pPr>
            <a:lvl4pPr marL="1998980" indent="-703580" algn="l">
              <a:spcBef>
                <a:spcPts val="1800"/>
              </a:spcBef>
              <a:buSzPct val="171000"/>
              <a:buFont typeface="Gill Sans"/>
              <a:buChar char="•"/>
              <a:defRPr sz="3200"/>
            </a:lvl4pPr>
            <a:lvl5pPr marL="23418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659"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lgn="l">
              <a:spcBef>
                <a:spcPts val="1800"/>
              </a:spcBef>
              <a:defRPr sz="1400"/>
            </a:pPr>
          </a:p>
        </p:txBody>
      </p:sp>
      <p:sp>
        <p:nvSpPr>
          <p:cNvPr id="6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667" name="Title Text"/>
          <p:cNvSpPr txBox="1"/>
          <p:nvPr>
            <p:ph type="title"/>
          </p:nvPr>
        </p:nvSpPr>
        <p:spPr>
          <a:xfrm>
            <a:off x="1990725" y="5334000"/>
            <a:ext cx="6096000" cy="630238"/>
          </a:xfrm>
          <a:prstGeom prst="rect">
            <a:avLst/>
          </a:prstGeom>
        </p:spPr>
        <p:txBody>
          <a:bodyPr lIns="45719" tIns="45719" rIns="45719" bIns="45719"/>
          <a:lstStyle>
            <a:lvl1pPr algn="l">
              <a:defRPr b="1" sz="2000"/>
            </a:lvl1pPr>
          </a:lstStyle>
          <a:p>
            <a:pPr/>
            <a:r>
              <a:t>Title Text</a:t>
            </a:r>
          </a:p>
        </p:txBody>
      </p:sp>
      <p:sp>
        <p:nvSpPr>
          <p:cNvPr id="668"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669"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6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677"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678"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6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86"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687" name="Body Level One…"/>
          <p:cNvSpPr txBox="1"/>
          <p:nvPr>
            <p:ph type="body" sz="half" idx="1"/>
          </p:nvPr>
        </p:nvSpPr>
        <p:spPr>
          <a:xfrm>
            <a:off x="990600" y="2159000"/>
            <a:ext cx="39370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6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95"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696"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6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0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05" name="Body Level One…"/>
          <p:cNvSpPr txBox="1"/>
          <p:nvPr>
            <p:ph type="body" sz="quarter" idx="1"/>
          </p:nvPr>
        </p:nvSpPr>
        <p:spPr>
          <a:xfrm>
            <a:off x="990600" y="2159000"/>
            <a:ext cx="18923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7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13"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714"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715"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7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23"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508000" y="303213"/>
            <a:ext cx="3343275" cy="1290638"/>
          </a:xfrm>
          <a:prstGeom prst="rect">
            <a:avLst/>
          </a:prstGeom>
        </p:spPr>
        <p:txBody>
          <a:bodyPr/>
          <a:lstStyle>
            <a:lvl1pPr algn="l">
              <a:defRPr b="1" sz="2000"/>
            </a:lvl1pPr>
          </a:lstStyle>
          <a:p>
            <a:pPr/>
            <a:r>
              <a:t>Title Text</a:t>
            </a:r>
          </a:p>
        </p:txBody>
      </p:sp>
      <p:sp>
        <p:nvSpPr>
          <p:cNvPr id="73" name="Body Level One…"/>
          <p:cNvSpPr txBox="1"/>
          <p:nvPr>
            <p:ph type="body" idx="1"/>
          </p:nvPr>
        </p:nvSpPr>
        <p:spPr>
          <a:xfrm>
            <a:off x="3971925" y="303213"/>
            <a:ext cx="5680075" cy="6503987"/>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508000" y="1593850"/>
            <a:ext cx="3343275" cy="5213350"/>
          </a:xfrm>
          <a:prstGeom prst="rect">
            <a:avLst/>
          </a:prstGeom>
        </p:spPr>
        <p:txBody>
          <a:bodyPr>
            <a:normAutofit fontScale="100000" lnSpcReduction="0"/>
          </a:bodyPr>
          <a:lstStyle/>
          <a:p>
            <a:pPr marL="0" indent="0">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38"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739"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740"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7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748"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749"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750"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7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758"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759"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7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67"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68" name="Body Level One…"/>
          <p:cNvSpPr txBox="1"/>
          <p:nvPr>
            <p:ph type="body" sz="quarter" idx="1"/>
          </p:nvPr>
        </p:nvSpPr>
        <p:spPr>
          <a:xfrm>
            <a:off x="6057900" y="2159000"/>
            <a:ext cx="31115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7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776"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777"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7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85"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86" name="Body Level One…"/>
          <p:cNvSpPr txBox="1"/>
          <p:nvPr>
            <p:ph type="body" sz="quarter" idx="1"/>
          </p:nvPr>
        </p:nvSpPr>
        <p:spPr>
          <a:xfrm>
            <a:off x="6057900" y="2159000"/>
            <a:ext cx="147955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7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94"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795"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796"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7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0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19"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820"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821"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8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990725" y="5334000"/>
            <a:ext cx="6096000" cy="630238"/>
          </a:xfrm>
          <a:prstGeom prst="rect">
            <a:avLst/>
          </a:prstGeom>
        </p:spPr>
        <p:txBody>
          <a:bodyPr/>
          <a:lstStyle>
            <a:lvl1pPr algn="l">
              <a:defRPr b="1" sz="2000"/>
            </a:lvl1pPr>
          </a:lstStyle>
          <a:p>
            <a:pPr/>
            <a:r>
              <a:t>Title Text</a:t>
            </a:r>
          </a:p>
        </p:txBody>
      </p:sp>
      <p:sp>
        <p:nvSpPr>
          <p:cNvPr id="83"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84" name="Body Level One…"/>
          <p:cNvSpPr txBox="1"/>
          <p:nvPr>
            <p:ph type="body" sz="quarter" idx="1"/>
          </p:nvPr>
        </p:nvSpPr>
        <p:spPr>
          <a:xfrm>
            <a:off x="1990725" y="5964237"/>
            <a:ext cx="6096000" cy="89376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9"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830"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831"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8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83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40"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841"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8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84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50"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51" name="Body Level One…"/>
          <p:cNvSpPr txBox="1"/>
          <p:nvPr>
            <p:ph type="body" sz="half" idx="1"/>
          </p:nvPr>
        </p:nvSpPr>
        <p:spPr>
          <a:xfrm>
            <a:off x="990600" y="2159000"/>
            <a:ext cx="39370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8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85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60"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861"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8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86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70"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71" name="Body Level One…"/>
          <p:cNvSpPr txBox="1"/>
          <p:nvPr>
            <p:ph type="body" sz="quarter" idx="1"/>
          </p:nvPr>
        </p:nvSpPr>
        <p:spPr>
          <a:xfrm>
            <a:off x="990600" y="2159000"/>
            <a:ext cx="18923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8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87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80"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881"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882"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8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890"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91"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89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907"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08"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909"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910"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9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918"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19"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920"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921"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9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 Id="rId96" Type="http://schemas.openxmlformats.org/officeDocument/2006/relationships/slideLayout" Target="../slideLayouts/slideLayout95.xml"/><Relationship Id="rId97" Type="http://schemas.openxmlformats.org/officeDocument/2006/relationships/slideLayout" Target="../slideLayouts/slideLayout96.xml"/><Relationship Id="rId98" Type="http://schemas.openxmlformats.org/officeDocument/2006/relationships/slideLayout" Target="../slideLayouts/slideLayout97.xml"/><Relationship Id="rId99" Type="http://schemas.openxmlformats.org/officeDocument/2006/relationships/slideLayout" Target="../slideLayouts/slideLayout98.xml"/><Relationship Id="rId100" Type="http://schemas.openxmlformats.org/officeDocument/2006/relationships/slideLayout" Target="../slideLayouts/slideLayout99.xml"/><Relationship Id="rId101" Type="http://schemas.openxmlformats.org/officeDocument/2006/relationships/slideLayout" Target="../slideLayouts/slideLayout100.xml"/><Relationship Id="rId102" Type="http://schemas.openxmlformats.org/officeDocument/2006/relationships/slideLayout" Target="../slideLayouts/slideLayout101.xml"/><Relationship Id="rId103" Type="http://schemas.openxmlformats.org/officeDocument/2006/relationships/slideLayout" Target="../slideLayouts/slideLayout102.xml"/><Relationship Id="rId104" Type="http://schemas.openxmlformats.org/officeDocument/2006/relationships/slideLayout" Target="../slideLayouts/slideLayout103.xml"/><Relationship Id="rId105" Type="http://schemas.openxmlformats.org/officeDocument/2006/relationships/slideLayout" Target="../slideLayouts/slideLayout104.xml"/><Relationship Id="rId106" Type="http://schemas.openxmlformats.org/officeDocument/2006/relationships/slideLayout" Target="../slideLayouts/slideLayout105.xml"/><Relationship Id="rId107" Type="http://schemas.openxmlformats.org/officeDocument/2006/relationships/slideLayout" Target="../slideLayouts/slideLayout106.xml"/><Relationship Id="rId108" Type="http://schemas.openxmlformats.org/officeDocument/2006/relationships/slideLayout" Target="../slideLayouts/slideLayout107.xml"/><Relationship Id="rId109"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Title Text"/>
          <p:cNvSpPr txBox="1"/>
          <p:nvPr>
            <p:ph type="title"/>
          </p:nvPr>
        </p:nvSpPr>
        <p:spPr>
          <a:xfrm>
            <a:off x="990600" y="1282700"/>
            <a:ext cx="8178800" cy="2578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508000" y="1778000"/>
            <a:ext cx="9144000" cy="50288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910666" y="6859411"/>
            <a:ext cx="2370668" cy="4064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1pPr>
      <a:lvl2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2pPr>
      <a:lvl3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3pPr>
      <a:lvl4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4pPr>
      <a:lvl5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5pPr>
      <a:lvl6pPr marL="0" marR="0" indent="4572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6pPr>
      <a:lvl7pPr marL="0" marR="0" indent="9144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9pPr>
    </p:titleStyle>
    <p:bodyStyle>
      <a:lvl1pPr marL="342900" marR="0" indent="-342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1pPr>
      <a:lvl2pPr marL="342900" marR="0" indent="1143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2pPr>
      <a:lvl3pPr marL="342900" marR="0" indent="5715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3pPr>
      <a:lvl4pPr marL="342900" marR="0" indent="10287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4pPr>
      <a:lvl5pPr marL="342900" marR="0" indent="1485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5pPr>
      <a:lvl6pPr marL="342900" marR="0" indent="1143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6pPr>
      <a:lvl7pPr marL="342900" marR="0" indent="5715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7pPr>
      <a:lvl8pPr marL="342900" marR="0" indent="10287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8pPr>
      <a:lvl9pPr marL="342900" marR="0" indent="1485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eg"/><Relationship Id="rId4" Type="http://schemas.openxmlformats.org/officeDocument/2006/relationships/audio" Target="../media/media9.wav"/><Relationship Id="rId5" Type="http://schemas.microsoft.com/office/2007/relationships/media" Target="../media/media9.wav"/><Relationship Id="rId6"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eg"/><Relationship Id="rId4" Type="http://schemas.openxmlformats.org/officeDocument/2006/relationships/audio" Target="../media/media10.wav"/><Relationship Id="rId5" Type="http://schemas.microsoft.com/office/2007/relationships/media" Target="../media/media10.wav"/><Relationship Id="rId6"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eg"/><Relationship Id="rId4" Type="http://schemas.openxmlformats.org/officeDocument/2006/relationships/audio" Target="../media/media11.wav"/><Relationship Id="rId5" Type="http://schemas.microsoft.com/office/2007/relationships/media" Target="../media/media11.wav"/><Relationship Id="rId6"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audio" Target="../media/media1.wav"/><Relationship Id="rId4" Type="http://schemas.microsoft.com/office/2007/relationships/media" Target="../media/media1.wav"/><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audio" Target="../media/media2.wav"/><Relationship Id="rId5" Type="http://schemas.microsoft.com/office/2007/relationships/media" Target="../media/media2.wav"/><Relationship Id="rId6"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 Id="rId4" Type="http://schemas.openxmlformats.org/officeDocument/2006/relationships/audio" Target="../media/media3.wav"/><Relationship Id="rId5" Type="http://schemas.microsoft.com/office/2007/relationships/media" Target="../media/media3.wav"/><Relationship Id="rId6"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eg"/><Relationship Id="rId4" Type="http://schemas.openxmlformats.org/officeDocument/2006/relationships/audio" Target="../media/media4.wav"/><Relationship Id="rId5" Type="http://schemas.microsoft.com/office/2007/relationships/media" Target="../media/media4.wav"/><Relationship Id="rId6"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audio" Target="../media/media5.wav"/><Relationship Id="rId5" Type="http://schemas.microsoft.com/office/2007/relationships/media" Target="../media/media5.wav"/><Relationship Id="rId6"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eg"/><Relationship Id="rId4" Type="http://schemas.openxmlformats.org/officeDocument/2006/relationships/audio" Target="../media/media6.wav"/><Relationship Id="rId5" Type="http://schemas.microsoft.com/office/2007/relationships/media" Target="../media/media6.wav"/><Relationship Id="rId6"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eg"/><Relationship Id="rId4" Type="http://schemas.openxmlformats.org/officeDocument/2006/relationships/audio" Target="../media/media7.wav"/><Relationship Id="rId5" Type="http://schemas.microsoft.com/office/2007/relationships/media" Target="../media/media7.wav"/><Relationship Id="rId6"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eg"/><Relationship Id="rId4" Type="http://schemas.openxmlformats.org/officeDocument/2006/relationships/audio" Target="../media/media8.wav"/><Relationship Id="rId5" Type="http://schemas.microsoft.com/office/2007/relationships/media" Target="../media/media8.wav"/><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12" name="Rectangle 1"/>
          <p:cNvSpPr txBox="1"/>
          <p:nvPr/>
        </p:nvSpPr>
        <p:spPr>
          <a:xfrm>
            <a:off x="1089025" y="711200"/>
            <a:ext cx="7975600" cy="37338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8500">
                <a:solidFill>
                  <a:srgbClr val="FCA36D"/>
                </a:solidFill>
              </a:defRPr>
            </a:pPr>
            <a:r>
              <a:t>Introduction</a:t>
            </a:r>
          </a:p>
          <a:p>
            <a:pPr>
              <a:defRPr sz="8500">
                <a:solidFill>
                  <a:srgbClr val="FCA36D"/>
                </a:solidFill>
              </a:defRPr>
            </a:pPr>
            <a:r>
              <a:t>to</a:t>
            </a:r>
          </a:p>
          <a:p>
            <a:pPr>
              <a:defRPr sz="8500">
                <a:solidFill>
                  <a:srgbClr val="FCA36D"/>
                </a:solidFill>
              </a:defRPr>
            </a:pPr>
            <a:r>
              <a:t>Postmodernism</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55" name="Picture 1" descr="Picture 1"/>
          <p:cNvPicPr>
            <a:picLocks noChangeAspect="1"/>
          </p:cNvPicPr>
          <p:nvPr/>
        </p:nvPicPr>
        <p:blipFill>
          <a:blip r:embed="rId3">
            <a:extLst/>
          </a:blip>
          <a:stretch>
            <a:fillRect/>
          </a:stretch>
        </p:blipFill>
        <p:spPr>
          <a:xfrm>
            <a:off x="2400300" y="414337"/>
            <a:ext cx="5360988" cy="6781801"/>
          </a:xfrm>
          <a:prstGeom prst="rect">
            <a:avLst/>
          </a:prstGeom>
          <a:ln w="12700">
            <a:miter lim="400000"/>
          </a:ln>
        </p:spPr>
      </p:pic>
      <p:pic>
        <p:nvPicPr>
          <p:cNvPr id="1056"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5557" fill="hold"/>
                                        <p:tgtEl>
                                          <p:spTgt spid="10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5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60" name="Picture 1" descr="Picture 1"/>
          <p:cNvPicPr>
            <a:picLocks noChangeAspect="1"/>
          </p:cNvPicPr>
          <p:nvPr/>
        </p:nvPicPr>
        <p:blipFill>
          <a:blip r:embed="rId3">
            <a:extLst/>
          </a:blip>
          <a:stretch>
            <a:fillRect/>
          </a:stretch>
        </p:blipFill>
        <p:spPr>
          <a:xfrm>
            <a:off x="-406400" y="381000"/>
            <a:ext cx="10972800" cy="7277100"/>
          </a:xfrm>
          <a:prstGeom prst="rect">
            <a:avLst/>
          </a:prstGeom>
          <a:ln w="12700">
            <a:miter lim="400000"/>
          </a:ln>
        </p:spPr>
      </p:pic>
      <p:pic>
        <p:nvPicPr>
          <p:cNvPr id="1061"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6660" fill="hold"/>
                                        <p:tgtEl>
                                          <p:spTgt spid="10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6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65" name="Picture 1" descr="Picture 1"/>
          <p:cNvPicPr>
            <a:picLocks noChangeAspect="1"/>
          </p:cNvPicPr>
          <p:nvPr/>
        </p:nvPicPr>
        <p:blipFill>
          <a:blip r:embed="rId3">
            <a:extLst/>
          </a:blip>
          <a:stretch>
            <a:fillRect/>
          </a:stretch>
        </p:blipFill>
        <p:spPr>
          <a:xfrm>
            <a:off x="0" y="-177800"/>
            <a:ext cx="10160000" cy="7962900"/>
          </a:xfrm>
          <a:prstGeom prst="rect">
            <a:avLst/>
          </a:prstGeom>
          <a:ln w="12700">
            <a:miter lim="400000"/>
          </a:ln>
        </p:spPr>
      </p:pic>
      <p:pic>
        <p:nvPicPr>
          <p:cNvPr id="1066"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7949" fill="hold"/>
                                        <p:tgtEl>
                                          <p:spTgt spid="10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6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70" name="Rectangle 1"/>
          <p:cNvSpPr txBox="1"/>
          <p:nvPr/>
        </p:nvSpPr>
        <p:spPr>
          <a:xfrm>
            <a:off x="125412" y="2348864"/>
            <a:ext cx="9906001" cy="356362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lnSpc>
                <a:spcPct val="140000"/>
              </a:lnSpc>
              <a:defRPr sz="2000">
                <a:solidFill>
                  <a:schemeClr val="accent3">
                    <a:lumOff val="44000"/>
                  </a:schemeClr>
                </a:solidFill>
                <a:latin typeface="Lucida Grande"/>
                <a:ea typeface="Lucida Grande"/>
                <a:cs typeface="Lucida Grande"/>
                <a:sym typeface="Lucida Grande"/>
              </a:defRPr>
            </a:pPr>
            <a:r>
              <a:t>Andy Warhol, 3 Coke Bottles</a:t>
            </a:r>
          </a:p>
          <a:p>
            <a:pPr algn="l">
              <a:lnSpc>
                <a:spcPct val="140000"/>
              </a:lnSpc>
              <a:defRPr sz="2000">
                <a:solidFill>
                  <a:schemeClr val="accent3">
                    <a:lumOff val="44000"/>
                  </a:schemeClr>
                </a:solidFill>
                <a:latin typeface="Lucida Grande"/>
                <a:ea typeface="Lucida Grande"/>
                <a:cs typeface="Lucida Grande"/>
                <a:sym typeface="Lucida Grande"/>
              </a:defRPr>
            </a:pPr>
            <a:r>
              <a:t>Jeff Koons, Michael Jackson and Bubbles, 1988</a:t>
            </a:r>
          </a:p>
          <a:p>
            <a:pPr algn="l">
              <a:lnSpc>
                <a:spcPct val="140000"/>
              </a:lnSpc>
              <a:defRPr sz="2000">
                <a:solidFill>
                  <a:schemeClr val="accent3">
                    <a:lumOff val="44000"/>
                  </a:schemeClr>
                </a:solidFill>
                <a:latin typeface="Lucida Grande"/>
                <a:ea typeface="Lucida Grande"/>
                <a:cs typeface="Lucida Grande"/>
                <a:sym typeface="Lucida Grande"/>
              </a:defRPr>
            </a:pPr>
            <a:r>
              <a:t>Robert Colescott, George Washington Carver Crossing the Deleware, 1977</a:t>
            </a:r>
          </a:p>
          <a:p>
            <a:pPr algn="l">
              <a:lnSpc>
                <a:spcPct val="140000"/>
              </a:lnSpc>
              <a:defRPr sz="2000">
                <a:solidFill>
                  <a:schemeClr val="accent3">
                    <a:lumOff val="44000"/>
                  </a:schemeClr>
                </a:solidFill>
                <a:latin typeface="Lucida Grande"/>
                <a:ea typeface="Lucida Grande"/>
                <a:cs typeface="Lucida Grande"/>
                <a:sym typeface="Lucida Grande"/>
              </a:defRPr>
            </a:pPr>
            <a:r>
              <a:t>Emanuel Gottlieb Leutze, Washington Crossing the Delaware, 1851</a:t>
            </a:r>
          </a:p>
          <a:p>
            <a:pPr algn="l">
              <a:lnSpc>
                <a:spcPct val="140000"/>
              </a:lnSpc>
              <a:defRPr sz="2000">
                <a:solidFill>
                  <a:schemeClr val="accent3">
                    <a:lumOff val="44000"/>
                  </a:schemeClr>
                </a:solidFill>
                <a:latin typeface="Lucida Grande"/>
                <a:ea typeface="Lucida Grande"/>
                <a:cs typeface="Lucida Grande"/>
                <a:sym typeface="Lucida Grande"/>
              </a:defRPr>
            </a:pPr>
            <a:r>
              <a:t>Betye Saar, Liberation of Aunt Jemima, 1972</a:t>
            </a:r>
          </a:p>
          <a:p>
            <a:pPr algn="l">
              <a:lnSpc>
                <a:spcPct val="140000"/>
              </a:lnSpc>
              <a:defRPr sz="2000">
                <a:solidFill>
                  <a:schemeClr val="accent3">
                    <a:lumOff val="44000"/>
                  </a:schemeClr>
                </a:solidFill>
                <a:latin typeface="Lucida Grande"/>
                <a:ea typeface="Lucida Grande"/>
                <a:cs typeface="Lucida Grande"/>
                <a:sym typeface="Lucida Grande"/>
              </a:defRPr>
            </a:pPr>
            <a:r>
              <a:t>Fred Wilson, Guarded View, 1991</a:t>
            </a:r>
          </a:p>
          <a:p>
            <a:pPr algn="l">
              <a:lnSpc>
                <a:spcPct val="140000"/>
              </a:lnSpc>
              <a:defRPr sz="2000">
                <a:solidFill>
                  <a:schemeClr val="accent3">
                    <a:lumOff val="44000"/>
                  </a:schemeClr>
                </a:solidFill>
                <a:latin typeface="Lucida Grande"/>
                <a:ea typeface="Lucida Grande"/>
                <a:cs typeface="Lucida Grande"/>
                <a:sym typeface="Lucida Grande"/>
              </a:defRPr>
            </a:pPr>
            <a:r>
              <a:t>Tom Sachs, Chanel Chain Saw, 1996</a:t>
            </a:r>
          </a:p>
          <a:p>
            <a:pPr algn="l">
              <a:lnSpc>
                <a:spcPct val="140000"/>
              </a:lnSpc>
              <a:defRPr sz="2000">
                <a:solidFill>
                  <a:schemeClr val="accent3">
                    <a:lumOff val="44000"/>
                  </a:schemeClr>
                </a:solidFill>
                <a:latin typeface="Lucida Grande"/>
                <a:ea typeface="Lucida Grande"/>
                <a:cs typeface="Lucida Grande"/>
                <a:sym typeface="Lucida Grande"/>
              </a:defRPr>
            </a:pPr>
            <a:r>
              <a:t>Vic Muniz, Che Guevara</a:t>
            </a:r>
          </a:p>
          <a:p>
            <a:pPr algn="l">
              <a:lnSpc>
                <a:spcPct val="140000"/>
              </a:lnSpc>
              <a:defRPr sz="2000">
                <a:solidFill>
                  <a:schemeClr val="accent3">
                    <a:lumOff val="44000"/>
                  </a:schemeClr>
                </a:solidFill>
                <a:latin typeface="Lucida Grande"/>
                <a:ea typeface="Lucida Grande"/>
                <a:cs typeface="Lucida Grande"/>
                <a:sym typeface="Lucida Grande"/>
              </a:defRPr>
            </a:pPr>
            <a:r>
              <a:t>Arturo Herrera, All I Ask, 1999</a:t>
            </a:r>
          </a:p>
        </p:txBody>
      </p:sp>
      <p:sp>
        <p:nvSpPr>
          <p:cNvPr id="1071" name="Rectangle 2"/>
          <p:cNvSpPr txBox="1"/>
          <p:nvPr/>
        </p:nvSpPr>
        <p:spPr>
          <a:xfrm>
            <a:off x="4416226" y="425449"/>
            <a:ext cx="1316436"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i="1" sz="3600">
                <a:solidFill>
                  <a:srgbClr val="66B132"/>
                </a:solidFill>
              </a:defRPr>
            </a:lvl1pPr>
          </a:lstStyle>
          <a:p>
            <a:pPr/>
            <a:r>
              <a:t>Images: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14" name="Rectangle 1"/>
          <p:cNvSpPr txBox="1"/>
          <p:nvPr/>
        </p:nvSpPr>
        <p:spPr>
          <a:xfrm>
            <a:off x="1089025" y="711200"/>
            <a:ext cx="7975600" cy="37338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8500">
                <a:solidFill>
                  <a:srgbClr val="FCA36D"/>
                </a:solidFill>
              </a:defRPr>
            </a:pPr>
            <a:r>
              <a:t>Introduction</a:t>
            </a:r>
          </a:p>
          <a:p>
            <a:pPr>
              <a:defRPr sz="8500">
                <a:solidFill>
                  <a:srgbClr val="FCA36D"/>
                </a:solidFill>
              </a:defRPr>
            </a:pPr>
            <a:r>
              <a:t>to</a:t>
            </a:r>
          </a:p>
          <a:p>
            <a:pPr>
              <a:defRPr sz="8500">
                <a:solidFill>
                  <a:srgbClr val="FCA36D"/>
                </a:solidFill>
              </a:defRPr>
            </a:pPr>
            <a:r>
              <a:t>Postmodernism</a:t>
            </a:r>
          </a:p>
        </p:txBody>
      </p:sp>
      <p:sp>
        <p:nvSpPr>
          <p:cNvPr id="1015" name="Rectangle 2"/>
          <p:cNvSpPr txBox="1"/>
          <p:nvPr/>
        </p:nvSpPr>
        <p:spPr>
          <a:xfrm>
            <a:off x="1092200" y="5359399"/>
            <a:ext cx="7975600" cy="1244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500">
                <a:solidFill>
                  <a:srgbClr val="DFFC9E"/>
                </a:solidFill>
              </a:defRPr>
            </a:lvl1pPr>
          </a:lstStyle>
          <a:p>
            <a:pPr/>
            <a:r>
              <a:t>Appropriation</a:t>
            </a:r>
          </a:p>
        </p:txBody>
      </p:sp>
      <p:pic>
        <p:nvPicPr>
          <p:cNvPr id="1016"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4090" fill="hold"/>
                                        <p:tgtEl>
                                          <p:spTgt spid="101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20" name="Picture 1" descr="Picture 1"/>
          <p:cNvPicPr>
            <a:picLocks noChangeAspect="1"/>
          </p:cNvPicPr>
          <p:nvPr/>
        </p:nvPicPr>
        <p:blipFill>
          <a:blip r:embed="rId3">
            <a:extLst/>
          </a:blip>
          <a:stretch>
            <a:fillRect/>
          </a:stretch>
        </p:blipFill>
        <p:spPr>
          <a:xfrm>
            <a:off x="2641600" y="565150"/>
            <a:ext cx="4864100" cy="6477000"/>
          </a:xfrm>
          <a:prstGeom prst="rect">
            <a:avLst/>
          </a:prstGeom>
          <a:ln w="12700">
            <a:miter lim="400000"/>
          </a:ln>
        </p:spPr>
      </p:pic>
      <p:pic>
        <p:nvPicPr>
          <p:cNvPr id="1021"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7113" fill="hold"/>
                                        <p:tgtEl>
                                          <p:spTgt spid="10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25" name="Picture 1" descr="Picture 1"/>
          <p:cNvPicPr>
            <a:picLocks noChangeAspect="1"/>
          </p:cNvPicPr>
          <p:nvPr/>
        </p:nvPicPr>
        <p:blipFill>
          <a:blip r:embed="rId3">
            <a:extLst/>
          </a:blip>
          <a:stretch>
            <a:fillRect/>
          </a:stretch>
        </p:blipFill>
        <p:spPr>
          <a:xfrm>
            <a:off x="762000" y="381000"/>
            <a:ext cx="8636000" cy="6838950"/>
          </a:xfrm>
          <a:prstGeom prst="rect">
            <a:avLst/>
          </a:prstGeom>
          <a:ln w="12700">
            <a:miter lim="400000"/>
          </a:ln>
        </p:spPr>
      </p:pic>
      <p:pic>
        <p:nvPicPr>
          <p:cNvPr id="1026" name="Sound 4" descr="Sound 4"/>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4094" fill="hold"/>
                                        <p:tgtEl>
                                          <p:spTgt spid="102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30" name="Picture 1" descr="Picture 1"/>
          <p:cNvPicPr>
            <a:picLocks noChangeAspect="1"/>
          </p:cNvPicPr>
          <p:nvPr/>
        </p:nvPicPr>
        <p:blipFill>
          <a:blip r:embed="rId3">
            <a:extLst/>
          </a:blip>
          <a:stretch>
            <a:fillRect/>
          </a:stretch>
        </p:blipFill>
        <p:spPr>
          <a:xfrm>
            <a:off x="1565275" y="1346200"/>
            <a:ext cx="7019925" cy="4927600"/>
          </a:xfrm>
          <a:prstGeom prst="rect">
            <a:avLst/>
          </a:prstGeom>
          <a:ln w="12700">
            <a:miter lim="400000"/>
          </a:ln>
        </p:spPr>
      </p:pic>
      <p:pic>
        <p:nvPicPr>
          <p:cNvPr id="1031"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4210" fill="hold"/>
                                        <p:tgtEl>
                                          <p:spTgt spid="10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3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35" name="Picture 1" descr="Picture 1"/>
          <p:cNvPicPr>
            <a:picLocks noChangeAspect="1"/>
          </p:cNvPicPr>
          <p:nvPr/>
        </p:nvPicPr>
        <p:blipFill>
          <a:blip r:embed="rId3">
            <a:extLst/>
          </a:blip>
          <a:stretch>
            <a:fillRect/>
          </a:stretch>
        </p:blipFill>
        <p:spPr>
          <a:xfrm>
            <a:off x="449262" y="1092200"/>
            <a:ext cx="9253538" cy="5435600"/>
          </a:xfrm>
          <a:prstGeom prst="rect">
            <a:avLst/>
          </a:prstGeom>
          <a:ln w="12700">
            <a:miter lim="400000"/>
          </a:ln>
        </p:spPr>
      </p:pic>
      <p:pic>
        <p:nvPicPr>
          <p:cNvPr id="1036"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6044" fill="hold"/>
                                        <p:tgtEl>
                                          <p:spTgt spid="10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3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40" name="Picture 1" descr="Picture 1"/>
          <p:cNvPicPr>
            <a:picLocks noChangeAspect="1"/>
          </p:cNvPicPr>
          <p:nvPr/>
        </p:nvPicPr>
        <p:blipFill>
          <a:blip r:embed="rId3">
            <a:extLst/>
          </a:blip>
          <a:stretch>
            <a:fillRect/>
          </a:stretch>
        </p:blipFill>
        <p:spPr>
          <a:xfrm>
            <a:off x="2717800" y="228600"/>
            <a:ext cx="4711700" cy="7145339"/>
          </a:xfrm>
          <a:prstGeom prst="rect">
            <a:avLst/>
          </a:prstGeom>
          <a:ln w="12700">
            <a:miter lim="400000"/>
          </a:ln>
        </p:spPr>
      </p:pic>
      <p:pic>
        <p:nvPicPr>
          <p:cNvPr id="1041"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5766" fill="hold"/>
                                        <p:tgtEl>
                                          <p:spTgt spid="104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4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45" name="Picture 1" descr="Picture 1"/>
          <p:cNvPicPr>
            <a:picLocks noChangeAspect="1"/>
          </p:cNvPicPr>
          <p:nvPr/>
        </p:nvPicPr>
        <p:blipFill>
          <a:blip r:embed="rId3">
            <a:extLst/>
          </a:blip>
          <a:stretch>
            <a:fillRect/>
          </a:stretch>
        </p:blipFill>
        <p:spPr>
          <a:xfrm>
            <a:off x="495300" y="2095500"/>
            <a:ext cx="9169400" cy="3429000"/>
          </a:xfrm>
          <a:prstGeom prst="rect">
            <a:avLst/>
          </a:prstGeom>
          <a:ln w="12700">
            <a:miter lim="400000"/>
          </a:ln>
        </p:spPr>
      </p:pic>
      <p:pic>
        <p:nvPicPr>
          <p:cNvPr id="1046"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1459" fill="hold"/>
                                        <p:tgtEl>
                                          <p:spTgt spid="10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4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50" name="Picture 1" descr="Picture 1"/>
          <p:cNvPicPr>
            <a:picLocks noChangeAspect="1"/>
          </p:cNvPicPr>
          <p:nvPr/>
        </p:nvPicPr>
        <p:blipFill>
          <a:blip r:embed="rId3">
            <a:extLst/>
          </a:blip>
          <a:stretch>
            <a:fillRect/>
          </a:stretch>
        </p:blipFill>
        <p:spPr>
          <a:xfrm>
            <a:off x="-292100" y="0"/>
            <a:ext cx="10731500" cy="7620000"/>
          </a:xfrm>
          <a:prstGeom prst="rect">
            <a:avLst/>
          </a:prstGeom>
          <a:ln w="12700">
            <a:miter lim="400000"/>
          </a:ln>
        </p:spPr>
      </p:pic>
      <p:pic>
        <p:nvPicPr>
          <p:cNvPr id="1051"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2024" fill="hold"/>
                                        <p:tgtEl>
                                          <p:spTgt spid="10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51"/>
                </p:tgtEl>
              </p:cMediaNode>
            </p:audio>
          </p:childTnLst>
        </p:cTn>
      </p:par>
    </p:tnLst>
  </p:timing>
</p:sld>
</file>

<file path=ppt/theme/theme1.xml><?xml version="1.0" encoding="utf-8"?>
<a:theme xmlns:a="http://schemas.openxmlformats.org/drawingml/2006/main" xmlns:r="http://schemas.openxmlformats.org/officeDocument/2006/relationships" name="Title &amp; Subtitle">
  <a:themeElements>
    <a:clrScheme name="Title &amp; Subtitle">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Title &amp; Subtitle">
      <a:majorFont>
        <a:latin typeface="Helvetica"/>
        <a:ea typeface="Helvetica"/>
        <a:cs typeface="Helvetica"/>
      </a:majorFont>
      <a:minorFont>
        <a:latin typeface="Gill Sans"/>
        <a:ea typeface="Gill Sans"/>
        <a:cs typeface="Gill Sans"/>
      </a:minorFont>
    </a:fontScheme>
    <a:fmtScheme name="Title &amp; Subtit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itle &amp; Subtitle">
  <a:themeElements>
    <a:clrScheme name="Title &amp; Subtitle">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Title &amp; Subtitle">
      <a:majorFont>
        <a:latin typeface="Helvetica"/>
        <a:ea typeface="Helvetica"/>
        <a:cs typeface="Helvetica"/>
      </a:majorFont>
      <a:minorFont>
        <a:latin typeface="Gill Sans"/>
        <a:ea typeface="Gill Sans"/>
        <a:cs typeface="Gill Sans"/>
      </a:minorFont>
    </a:fontScheme>
    <a:fmtScheme name="Title &amp; Subtit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